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96" r:id="rId6"/>
    <p:sldId id="267" r:id="rId7"/>
    <p:sldId id="312" r:id="rId8"/>
    <p:sldId id="270" r:id="rId9"/>
    <p:sldId id="271" r:id="rId10"/>
    <p:sldId id="272" r:id="rId11"/>
    <p:sldId id="306" r:id="rId12"/>
    <p:sldId id="276" r:id="rId13"/>
    <p:sldId id="305" r:id="rId14"/>
    <p:sldId id="280" r:id="rId15"/>
    <p:sldId id="281" r:id="rId16"/>
    <p:sldId id="279" r:id="rId17"/>
    <p:sldId id="278" r:id="rId18"/>
    <p:sldId id="303" r:id="rId19"/>
    <p:sldId id="309" r:id="rId20"/>
    <p:sldId id="282" r:id="rId21"/>
    <p:sldId id="301" r:id="rId22"/>
    <p:sldId id="283" r:id="rId23"/>
    <p:sldId id="313" r:id="rId24"/>
    <p:sldId id="310" r:id="rId25"/>
    <p:sldId id="274" r:id="rId26"/>
    <p:sldId id="302" r:id="rId27"/>
    <p:sldId id="261" r:id="rId28"/>
    <p:sldId id="263" r:id="rId29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>
      <p:cViewPr>
        <p:scale>
          <a:sx n="108" d="100"/>
          <a:sy n="108" d="100"/>
        </p:scale>
        <p:origin x="-14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50844736640929"/>
          <c:y val="6.060955067183766E-2"/>
          <c:w val="0.5576617485921056"/>
          <c:h val="0.857300897089356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5"/>
          <c:dPt>
            <c:idx val="0"/>
            <c:bubble3D val="0"/>
            <c:explosion val="6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</c:dPt>
          <c:dPt>
            <c:idx val="1"/>
            <c:bubble3D val="0"/>
            <c:explosion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cat>
            <c:strRef>
              <c:f>Sheet1!$A$2:$A$5</c:f>
              <c:strCache>
                <c:ptCount val="2"/>
                <c:pt idx="0">
                  <c:v>ebooks</c:v>
                </c:pt>
                <c:pt idx="1">
                  <c:v>Print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90000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64039672925499702"/>
          <c:y val="0.1270403074615673"/>
          <c:w val="0.15653518069856656"/>
          <c:h val="0.1518738282714660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500</c:v>
                </c:pt>
                <c:pt idx="1">
                  <c:v>50000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9945856"/>
        <c:axId val="139947392"/>
      </c:barChart>
      <c:catAx>
        <c:axId val="139945856"/>
        <c:scaling>
          <c:orientation val="minMax"/>
        </c:scaling>
        <c:delete val="0"/>
        <c:axPos val="b"/>
        <c:majorTickMark val="out"/>
        <c:minorTickMark val="none"/>
        <c:tickLblPos val="nextTo"/>
        <c:crossAx val="139947392"/>
        <c:crosses val="autoZero"/>
        <c:auto val="1"/>
        <c:lblAlgn val="ctr"/>
        <c:lblOffset val="100"/>
        <c:noMultiLvlLbl val="0"/>
      </c:catAx>
      <c:valAx>
        <c:axId val="139947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9945856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library.reynolds.edu/services/faculty/il.htm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29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.jsr.vccs.edu/inside_lrc/forms/47-0004.pdf" TargetMode="External"/><Relationship Id="rId2" Type="http://schemas.openxmlformats.org/officeDocument/2006/relationships/hyperlink" Target="http://library.reynolds.edu/services/forms/assignmentalert/default.asp" TargetMode="External"/><Relationship Id="rId1" Type="http://schemas.openxmlformats.org/officeDocument/2006/relationships/hyperlink" Target="http://library.reynolds.edu/services/faculty/il.htm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mailto:kahmed@reynolds.edu" TargetMode="External"/><Relationship Id="rId1" Type="http://schemas.openxmlformats.org/officeDocument/2006/relationships/hyperlink" Target="mailto:dwoetzel@reynolds.edu" TargetMode="External"/><Relationship Id="rId4" Type="http://schemas.openxmlformats.org/officeDocument/2006/relationships/image" Target="../media/image5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mailto:ahartman@reynolds.edu" TargetMode="External"/><Relationship Id="rId1" Type="http://schemas.openxmlformats.org/officeDocument/2006/relationships/hyperlink" Target="mailto:mhady@reynolds.edu" TargetMode="External"/><Relationship Id="rId4" Type="http://schemas.openxmlformats.org/officeDocument/2006/relationships/image" Target="../media/image5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reynolds.edu/services/faculty/il.htm" TargetMode="External"/><Relationship Id="rId2" Type="http://schemas.openxmlformats.org/officeDocument/2006/relationships/image" Target="../media/image28.png"/><Relationship Id="rId1" Type="http://schemas.openxmlformats.org/officeDocument/2006/relationships/hyperlink" Target="http://library.reynolds.edu/events/workshops/default.htm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research" TargetMode="External"/><Relationship Id="rId2" Type="http://schemas.openxmlformats.org/officeDocument/2006/relationships/image" Target="../media/image29.png"/><Relationship Id="rId1" Type="http://schemas.openxmlformats.org/officeDocument/2006/relationships/hyperlink" Target="http://libguides.reynolds.edu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AF8-F473-4291-B2A7-6791976B90C5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79086-08A5-45B3-8966-C4EB68E8A2A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 smtClean="0">
              <a:solidFill>
                <a:srgbClr val="8C0808"/>
              </a:solidFill>
            </a:rPr>
            <a:t>http://library.reynolds.edu</a:t>
          </a:r>
          <a:endParaRPr lang="en-US" b="1" dirty="0">
            <a:solidFill>
              <a:srgbClr val="8C0808"/>
            </a:solidFill>
          </a:endParaRPr>
        </a:p>
      </dgm:t>
    </dgm:pt>
    <dgm:pt modelId="{6E61B8DB-FC6F-4BF7-909D-645692419F7C}" type="parTrans" cxnId="{AE73728E-1895-42CC-9E13-2BCC1E672874}">
      <dgm:prSet/>
      <dgm:spPr/>
      <dgm:t>
        <a:bodyPr/>
        <a:lstStyle/>
        <a:p>
          <a:endParaRPr lang="en-US"/>
        </a:p>
      </dgm:t>
    </dgm:pt>
    <dgm:pt modelId="{4A2A0E87-8CD7-42A3-86B3-56E8BE7725C6}" type="sibTrans" cxnId="{AE73728E-1895-42CC-9E13-2BCC1E672874}">
      <dgm:prSet/>
      <dgm:spPr/>
      <dgm:t>
        <a:bodyPr/>
        <a:lstStyle/>
        <a:p>
          <a:endParaRPr lang="en-US"/>
        </a:p>
      </dgm:t>
    </dgm:pt>
    <dgm:pt modelId="{83D05418-23C2-4CED-A6CF-19696B8481C1}">
      <dgm:prSet phldrT="[Text]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Goochland</a:t>
          </a:r>
          <a:endParaRPr lang="en-US" b="1" dirty="0"/>
        </a:p>
      </dgm:t>
    </dgm:pt>
    <dgm:pt modelId="{ABA3ED49-0854-4586-9B6C-3613AAC12109}" type="parTrans" cxnId="{4330F825-A56E-4491-A337-1556E50AFA4B}">
      <dgm:prSet/>
      <dgm:spPr/>
      <dgm:t>
        <a:bodyPr/>
        <a:lstStyle/>
        <a:p>
          <a:endParaRPr lang="en-US"/>
        </a:p>
      </dgm:t>
    </dgm:pt>
    <dgm:pt modelId="{6A59F3AF-BF83-4C92-8A2C-2B5EC280017A}" type="sibTrans" cxnId="{4330F825-A56E-4491-A337-1556E50AFA4B}">
      <dgm:prSet/>
      <dgm:spPr/>
      <dgm:t>
        <a:bodyPr/>
        <a:lstStyle/>
        <a:p>
          <a:endParaRPr lang="en-US"/>
        </a:p>
      </dgm:t>
    </dgm:pt>
    <dgm:pt modelId="{FBE0EA82-30AD-4F05-AF21-40F021E98B9F}">
      <dgm:prSet phldrT="[Text]"/>
      <dgm:spPr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Parham</a:t>
          </a:r>
          <a:endParaRPr lang="en-US" b="1" dirty="0"/>
        </a:p>
      </dgm:t>
    </dgm:pt>
    <dgm:pt modelId="{545768BF-D6CC-44BF-AD86-FBB2611225C3}" type="parTrans" cxnId="{FE47CB28-B467-4B74-A293-00C741283BDD}">
      <dgm:prSet/>
      <dgm:spPr/>
      <dgm:t>
        <a:bodyPr/>
        <a:lstStyle/>
        <a:p>
          <a:endParaRPr lang="en-US"/>
        </a:p>
      </dgm:t>
    </dgm:pt>
    <dgm:pt modelId="{BC110CDC-3555-479D-BE81-7F0A0C806541}" type="sibTrans" cxnId="{FE47CB28-B467-4B74-A293-00C741283BDD}">
      <dgm:prSet/>
      <dgm:spPr/>
      <dgm:t>
        <a:bodyPr/>
        <a:lstStyle/>
        <a:p>
          <a:endParaRPr lang="en-US"/>
        </a:p>
      </dgm:t>
    </dgm:pt>
    <dgm:pt modelId="{0636E58A-113B-4C8F-A064-9E9433DF0FB5}">
      <dgm:prSet phldrT="[Text]"/>
      <dgm:spPr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Downtown</a:t>
          </a:r>
          <a:endParaRPr lang="en-US" b="1" dirty="0"/>
        </a:p>
      </dgm:t>
    </dgm:pt>
    <dgm:pt modelId="{7F185862-CC25-4B02-88EB-1F9A6797CC5A}" type="parTrans" cxnId="{C0E6CB8C-5018-4DBC-9A59-42BBBFD6AE7A}">
      <dgm:prSet/>
      <dgm:spPr/>
      <dgm:t>
        <a:bodyPr/>
        <a:lstStyle/>
        <a:p>
          <a:endParaRPr lang="en-US"/>
        </a:p>
      </dgm:t>
    </dgm:pt>
    <dgm:pt modelId="{B17EF701-5005-41A5-9809-A36E9A80D8D0}" type="sibTrans" cxnId="{C0E6CB8C-5018-4DBC-9A59-42BBBFD6AE7A}">
      <dgm:prSet/>
      <dgm:spPr/>
      <dgm:t>
        <a:bodyPr/>
        <a:lstStyle/>
        <a:p>
          <a:endParaRPr lang="en-US"/>
        </a:p>
      </dgm:t>
    </dgm:pt>
    <dgm:pt modelId="{ED6A76C6-256A-469F-93BA-907B194445E2}" type="pres">
      <dgm:prSet presAssocID="{5DF17AF8-F473-4291-B2A7-6791976B90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0149C7-3C17-42E5-84DB-BC52E89EFCA1}" type="pres">
      <dgm:prSet presAssocID="{C2179086-08A5-45B3-8966-C4EB68E8A2A9}" presName="centerShape" presStyleLbl="node0" presStyleIdx="0" presStyleCnt="1" custScaleX="195220" custScaleY="72536"/>
      <dgm:spPr/>
      <dgm:t>
        <a:bodyPr/>
        <a:lstStyle/>
        <a:p>
          <a:endParaRPr lang="en-US"/>
        </a:p>
      </dgm:t>
    </dgm:pt>
    <dgm:pt modelId="{AF3963AE-6659-4B6C-8F55-51F7972E2576}" type="pres">
      <dgm:prSet presAssocID="{ABA3ED49-0854-4586-9B6C-3613AAC1210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398714D-08B5-4068-B4CB-933A09D725E6}" type="pres">
      <dgm:prSet presAssocID="{83D05418-23C2-4CED-A6CF-19696B8481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97287-DAFA-48EE-A358-220F7A0C1E6C}" type="pres">
      <dgm:prSet presAssocID="{545768BF-D6CC-44BF-AD86-FBB2611225C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BB3004D-8476-4A52-B72B-97BDC5347BAC}" type="pres">
      <dgm:prSet presAssocID="{FBE0EA82-30AD-4F05-AF21-40F021E98B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D1A45-EB54-4B45-B475-58028738E9E2}" type="pres">
      <dgm:prSet presAssocID="{7F185862-CC25-4B02-88EB-1F9A6797CC5A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03299656-2472-42CD-9CFB-75FDA5A4EDED}" type="pres">
      <dgm:prSet presAssocID="{0636E58A-113B-4C8F-A064-9E9433DF0F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0F825-A56E-4491-A337-1556E50AFA4B}" srcId="{C2179086-08A5-45B3-8966-C4EB68E8A2A9}" destId="{83D05418-23C2-4CED-A6CF-19696B8481C1}" srcOrd="0" destOrd="0" parTransId="{ABA3ED49-0854-4586-9B6C-3613AAC12109}" sibTransId="{6A59F3AF-BF83-4C92-8A2C-2B5EC280017A}"/>
    <dgm:cxn modelId="{10BC6B4D-1326-4D9A-8A94-1A69A16BC0B2}" type="presOf" srcId="{FBE0EA82-30AD-4F05-AF21-40F021E98B9F}" destId="{9BB3004D-8476-4A52-B72B-97BDC5347BAC}" srcOrd="0" destOrd="0" presId="urn:microsoft.com/office/officeart/2005/8/layout/radial4"/>
    <dgm:cxn modelId="{EB29FE6D-D7D5-4D36-BC20-236849FE60BC}" type="presOf" srcId="{83D05418-23C2-4CED-A6CF-19696B8481C1}" destId="{C398714D-08B5-4068-B4CB-933A09D725E6}" srcOrd="0" destOrd="0" presId="urn:microsoft.com/office/officeart/2005/8/layout/radial4"/>
    <dgm:cxn modelId="{F95AE04E-5FD6-4AB4-908C-7912F44A8635}" type="presOf" srcId="{5DF17AF8-F473-4291-B2A7-6791976B90C5}" destId="{ED6A76C6-256A-469F-93BA-907B194445E2}" srcOrd="0" destOrd="0" presId="urn:microsoft.com/office/officeart/2005/8/layout/radial4"/>
    <dgm:cxn modelId="{AE73728E-1895-42CC-9E13-2BCC1E672874}" srcId="{5DF17AF8-F473-4291-B2A7-6791976B90C5}" destId="{C2179086-08A5-45B3-8966-C4EB68E8A2A9}" srcOrd="0" destOrd="0" parTransId="{6E61B8DB-FC6F-4BF7-909D-645692419F7C}" sibTransId="{4A2A0E87-8CD7-42A3-86B3-56E8BE7725C6}"/>
    <dgm:cxn modelId="{C0E6CB8C-5018-4DBC-9A59-42BBBFD6AE7A}" srcId="{C2179086-08A5-45B3-8966-C4EB68E8A2A9}" destId="{0636E58A-113B-4C8F-A064-9E9433DF0FB5}" srcOrd="2" destOrd="0" parTransId="{7F185862-CC25-4B02-88EB-1F9A6797CC5A}" sibTransId="{B17EF701-5005-41A5-9809-A36E9A80D8D0}"/>
    <dgm:cxn modelId="{824C397A-6487-4F2D-9202-44420CE16152}" type="presOf" srcId="{7F185862-CC25-4B02-88EB-1F9A6797CC5A}" destId="{F73D1A45-EB54-4B45-B475-58028738E9E2}" srcOrd="0" destOrd="0" presId="urn:microsoft.com/office/officeart/2005/8/layout/radial4"/>
    <dgm:cxn modelId="{2B012E39-5EC7-4DF1-AE8A-CCE9DD2FDF5F}" type="presOf" srcId="{545768BF-D6CC-44BF-AD86-FBB2611225C3}" destId="{AE197287-DAFA-48EE-A358-220F7A0C1E6C}" srcOrd="0" destOrd="0" presId="urn:microsoft.com/office/officeart/2005/8/layout/radial4"/>
    <dgm:cxn modelId="{40E2A41A-A45C-4BA3-813C-3B194EF039F3}" type="presOf" srcId="{ABA3ED49-0854-4586-9B6C-3613AAC12109}" destId="{AF3963AE-6659-4B6C-8F55-51F7972E2576}" srcOrd="0" destOrd="0" presId="urn:microsoft.com/office/officeart/2005/8/layout/radial4"/>
    <dgm:cxn modelId="{FE47CB28-B467-4B74-A293-00C741283BDD}" srcId="{C2179086-08A5-45B3-8966-C4EB68E8A2A9}" destId="{FBE0EA82-30AD-4F05-AF21-40F021E98B9F}" srcOrd="1" destOrd="0" parTransId="{545768BF-D6CC-44BF-AD86-FBB2611225C3}" sibTransId="{BC110CDC-3555-479D-BE81-7F0A0C806541}"/>
    <dgm:cxn modelId="{EEB93DAA-EFFB-49CD-B8CA-51D353EE2EC2}" type="presOf" srcId="{C2179086-08A5-45B3-8966-C4EB68E8A2A9}" destId="{F10149C7-3C17-42E5-84DB-BC52E89EFCA1}" srcOrd="0" destOrd="0" presId="urn:microsoft.com/office/officeart/2005/8/layout/radial4"/>
    <dgm:cxn modelId="{F1CC6A22-9ECE-420F-8DD4-A1D964EBE6CC}" type="presOf" srcId="{0636E58A-113B-4C8F-A064-9E9433DF0FB5}" destId="{03299656-2472-42CD-9CFB-75FDA5A4EDED}" srcOrd="0" destOrd="0" presId="urn:microsoft.com/office/officeart/2005/8/layout/radial4"/>
    <dgm:cxn modelId="{8E93B350-DB1B-4AE1-BBEF-865991D13EB2}" type="presParOf" srcId="{ED6A76C6-256A-469F-93BA-907B194445E2}" destId="{F10149C7-3C17-42E5-84DB-BC52E89EFCA1}" srcOrd="0" destOrd="0" presId="urn:microsoft.com/office/officeart/2005/8/layout/radial4"/>
    <dgm:cxn modelId="{F9A08F8B-EA81-4B1A-8D44-06F47301A1A5}" type="presParOf" srcId="{ED6A76C6-256A-469F-93BA-907B194445E2}" destId="{AF3963AE-6659-4B6C-8F55-51F7972E2576}" srcOrd="1" destOrd="0" presId="urn:microsoft.com/office/officeart/2005/8/layout/radial4"/>
    <dgm:cxn modelId="{BCAB8682-0586-49C4-B568-8B231F5081CD}" type="presParOf" srcId="{ED6A76C6-256A-469F-93BA-907B194445E2}" destId="{C398714D-08B5-4068-B4CB-933A09D725E6}" srcOrd="2" destOrd="0" presId="urn:microsoft.com/office/officeart/2005/8/layout/radial4"/>
    <dgm:cxn modelId="{AC31EA65-65A5-4745-8B6E-D37DD58E8417}" type="presParOf" srcId="{ED6A76C6-256A-469F-93BA-907B194445E2}" destId="{AE197287-DAFA-48EE-A358-220F7A0C1E6C}" srcOrd="3" destOrd="0" presId="urn:microsoft.com/office/officeart/2005/8/layout/radial4"/>
    <dgm:cxn modelId="{84AB0D95-B9E6-47CF-923E-72A365DD94E3}" type="presParOf" srcId="{ED6A76C6-256A-469F-93BA-907B194445E2}" destId="{9BB3004D-8476-4A52-B72B-97BDC5347BAC}" srcOrd="4" destOrd="0" presId="urn:microsoft.com/office/officeart/2005/8/layout/radial4"/>
    <dgm:cxn modelId="{CB195EF8-EE3B-4A10-BC81-14199A404D94}" type="presParOf" srcId="{ED6A76C6-256A-469F-93BA-907B194445E2}" destId="{F73D1A45-EB54-4B45-B475-58028738E9E2}" srcOrd="5" destOrd="0" presId="urn:microsoft.com/office/officeart/2005/8/layout/radial4"/>
    <dgm:cxn modelId="{BEFC1B1B-9157-4205-8463-4E9A816EAC6F}" type="presParOf" srcId="{ED6A76C6-256A-469F-93BA-907B194445E2}" destId="{03299656-2472-42CD-9CFB-75FDA5A4EDE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24324A9-C378-4E49-AF16-051322E8816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A37D8-062D-4291-8CF5-0944EF8EBAE9}">
      <dgm:prSet phldrT="[Text]"/>
      <dgm:spPr/>
      <dgm:t>
        <a:bodyPr/>
        <a:lstStyle/>
        <a:p>
          <a:r>
            <a:rPr lang="en-US" dirty="0" smtClean="0"/>
            <a:t>Customized Course Guides</a:t>
          </a:r>
          <a:endParaRPr lang="en-US" dirty="0"/>
        </a:p>
      </dgm:t>
    </dgm:pt>
    <dgm:pt modelId="{2756BA07-F471-4163-89D3-92CF02250063}" type="parTrans" cxnId="{9FA55287-B9D3-4857-BC8E-F10F049C915A}">
      <dgm:prSet/>
      <dgm:spPr/>
      <dgm:t>
        <a:bodyPr/>
        <a:lstStyle/>
        <a:p>
          <a:endParaRPr lang="en-US"/>
        </a:p>
      </dgm:t>
    </dgm:pt>
    <dgm:pt modelId="{7252DB9C-5406-485E-B3E5-952E3699AC42}" type="sibTrans" cxnId="{9FA55287-B9D3-4857-BC8E-F10F049C915A}">
      <dgm:prSet/>
      <dgm:spPr/>
      <dgm:t>
        <a:bodyPr/>
        <a:lstStyle/>
        <a:p>
          <a:endParaRPr lang="en-US"/>
        </a:p>
      </dgm:t>
    </dgm:pt>
    <dgm:pt modelId="{D73FE043-E0C3-4237-8473-BC2E0EC3B115}">
      <dgm:prSet phldrT="[Text]"/>
      <dgm:spPr/>
      <dgm:t>
        <a:bodyPr/>
        <a:lstStyle/>
        <a:p>
          <a:r>
            <a:rPr lang="en-US" dirty="0" smtClean="0"/>
            <a:t>Handouts &amp; Worksheets</a:t>
          </a:r>
          <a:endParaRPr lang="en-US" dirty="0"/>
        </a:p>
      </dgm:t>
    </dgm:pt>
    <dgm:pt modelId="{0274B451-78DF-425A-AC98-66B9CBAA12B6}" type="parTrans" cxnId="{AFFDD63D-96CC-4AD6-81C0-96BBBE340E8F}">
      <dgm:prSet/>
      <dgm:spPr/>
      <dgm:t>
        <a:bodyPr/>
        <a:lstStyle/>
        <a:p>
          <a:endParaRPr lang="en-US"/>
        </a:p>
      </dgm:t>
    </dgm:pt>
    <dgm:pt modelId="{10E77AE8-33D7-4B1E-A9AD-8F68B1FE246E}" type="sibTrans" cxnId="{AFFDD63D-96CC-4AD6-81C0-96BBBE340E8F}">
      <dgm:prSet/>
      <dgm:spPr/>
      <dgm:t>
        <a:bodyPr/>
        <a:lstStyle/>
        <a:p>
          <a:endParaRPr lang="en-US"/>
        </a:p>
      </dgm:t>
    </dgm:pt>
    <dgm:pt modelId="{DBD3A09B-9ABB-4D0C-A304-2D9406E9EFA6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275E486D-778C-4D6A-8BF9-EF074632D725}" type="parTrans" cxnId="{F243CA0A-FD42-44E2-8F4E-B11F2A033985}">
      <dgm:prSet/>
      <dgm:spPr/>
      <dgm:t>
        <a:bodyPr/>
        <a:lstStyle/>
        <a:p>
          <a:endParaRPr lang="en-US"/>
        </a:p>
      </dgm:t>
    </dgm:pt>
    <dgm:pt modelId="{8CB5AE13-8FB2-4958-8685-F91864A9ED2E}" type="sibTrans" cxnId="{F243CA0A-FD42-44E2-8F4E-B11F2A033985}">
      <dgm:prSet/>
      <dgm:spPr/>
      <dgm:t>
        <a:bodyPr/>
        <a:lstStyle/>
        <a:p>
          <a:endParaRPr lang="en-US"/>
        </a:p>
      </dgm:t>
    </dgm:pt>
    <dgm:pt modelId="{E9E7F056-040A-43CC-B86D-0FD5C95B0492}" type="pres">
      <dgm:prSet presAssocID="{324324A9-C378-4E49-AF16-051322E8816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205AF7-6252-4C4E-86B9-5A206A29E19F}" type="pres">
      <dgm:prSet presAssocID="{CBDA37D8-062D-4291-8CF5-0944EF8EBAE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1383FF-7E5F-478E-AE85-75D60A860755}" type="pres">
      <dgm:prSet presAssocID="{7252DB9C-5406-485E-B3E5-952E3699AC42}" presName="sibTrans" presStyleLbl="sibTrans2D1" presStyleIdx="0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639B9FEC-E9B9-483D-B2E6-3F234806C390}" type="pres">
      <dgm:prSet presAssocID="{7252DB9C-5406-485E-B3E5-952E3699AC4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63A5EE9-947F-4E88-B21A-5D7B6AEEB65C}" type="pres">
      <dgm:prSet presAssocID="{D73FE043-E0C3-4237-8473-BC2E0EC3B11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35188-EE2E-4985-9559-66A19215355E}" type="pres">
      <dgm:prSet presAssocID="{10E77AE8-33D7-4B1E-A9AD-8F68B1FE246E}" presName="sibTrans" presStyleLbl="sibTrans2D1" presStyleIdx="1" presStyleCnt="2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71E13688-387F-4B77-8920-C0E3458DFE7F}" type="pres">
      <dgm:prSet presAssocID="{10E77AE8-33D7-4B1E-A9AD-8F68B1FE246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35C3BAE-D55B-448D-9846-7896B61C407C}" type="pres">
      <dgm:prSet presAssocID="{DBD3A09B-9ABB-4D0C-A304-2D9406E9EFA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3CA0A-FD42-44E2-8F4E-B11F2A033985}" srcId="{324324A9-C378-4E49-AF16-051322E88163}" destId="{DBD3A09B-9ABB-4D0C-A304-2D9406E9EFA6}" srcOrd="2" destOrd="0" parTransId="{275E486D-778C-4D6A-8BF9-EF074632D725}" sibTransId="{8CB5AE13-8FB2-4958-8685-F91864A9ED2E}"/>
    <dgm:cxn modelId="{1FA2B78E-B827-483A-BE39-CD703A03033C}" type="presOf" srcId="{CBDA37D8-062D-4291-8CF5-0944EF8EBAE9}" destId="{D3205AF7-6252-4C4E-86B9-5A206A29E19F}" srcOrd="0" destOrd="0" presId="urn:microsoft.com/office/officeart/2005/8/layout/process1"/>
    <dgm:cxn modelId="{9FA55287-B9D3-4857-BC8E-F10F049C915A}" srcId="{324324A9-C378-4E49-AF16-051322E88163}" destId="{CBDA37D8-062D-4291-8CF5-0944EF8EBAE9}" srcOrd="0" destOrd="0" parTransId="{2756BA07-F471-4163-89D3-92CF02250063}" sibTransId="{7252DB9C-5406-485E-B3E5-952E3699AC42}"/>
    <dgm:cxn modelId="{EF6DB09D-9389-4F12-AD83-9CC331187B2B}" type="presOf" srcId="{10E77AE8-33D7-4B1E-A9AD-8F68B1FE246E}" destId="{71E13688-387F-4B77-8920-C0E3458DFE7F}" srcOrd="1" destOrd="0" presId="urn:microsoft.com/office/officeart/2005/8/layout/process1"/>
    <dgm:cxn modelId="{40438124-D0C6-4197-9A49-2B3FFA53A67A}" type="presOf" srcId="{7252DB9C-5406-485E-B3E5-952E3699AC42}" destId="{639B9FEC-E9B9-483D-B2E6-3F234806C390}" srcOrd="1" destOrd="0" presId="urn:microsoft.com/office/officeart/2005/8/layout/process1"/>
    <dgm:cxn modelId="{AFFDD63D-96CC-4AD6-81C0-96BBBE340E8F}" srcId="{324324A9-C378-4E49-AF16-051322E88163}" destId="{D73FE043-E0C3-4237-8473-BC2E0EC3B115}" srcOrd="1" destOrd="0" parTransId="{0274B451-78DF-425A-AC98-66B9CBAA12B6}" sibTransId="{10E77AE8-33D7-4B1E-A9AD-8F68B1FE246E}"/>
    <dgm:cxn modelId="{FD268763-B7F3-4B3D-B100-6F70FBBD1763}" type="presOf" srcId="{10E77AE8-33D7-4B1E-A9AD-8F68B1FE246E}" destId="{61135188-EE2E-4985-9559-66A19215355E}" srcOrd="0" destOrd="0" presId="urn:microsoft.com/office/officeart/2005/8/layout/process1"/>
    <dgm:cxn modelId="{32EE3E9C-9311-461C-BE45-A7166A37C356}" type="presOf" srcId="{7252DB9C-5406-485E-B3E5-952E3699AC42}" destId="{7E1383FF-7E5F-478E-AE85-75D60A860755}" srcOrd="0" destOrd="0" presId="urn:microsoft.com/office/officeart/2005/8/layout/process1"/>
    <dgm:cxn modelId="{6E173591-F90F-4D29-AC7B-C2CF9609A752}" type="presOf" srcId="{DBD3A09B-9ABB-4D0C-A304-2D9406E9EFA6}" destId="{435C3BAE-D55B-448D-9846-7896B61C407C}" srcOrd="0" destOrd="0" presId="urn:microsoft.com/office/officeart/2005/8/layout/process1"/>
    <dgm:cxn modelId="{F8F2BE60-5C0C-4007-B51B-2A79A593DB43}" type="presOf" srcId="{324324A9-C378-4E49-AF16-051322E88163}" destId="{E9E7F056-040A-43CC-B86D-0FD5C95B0492}" srcOrd="0" destOrd="0" presId="urn:microsoft.com/office/officeart/2005/8/layout/process1"/>
    <dgm:cxn modelId="{D43DB4B1-A601-459E-8ED1-076BD73D1458}" type="presOf" srcId="{D73FE043-E0C3-4237-8473-BC2E0EC3B115}" destId="{263A5EE9-947F-4E88-B21A-5D7B6AEEB65C}" srcOrd="0" destOrd="0" presId="urn:microsoft.com/office/officeart/2005/8/layout/process1"/>
    <dgm:cxn modelId="{94DECED7-6508-4D0C-A155-7FAC6906C6C6}" type="presParOf" srcId="{E9E7F056-040A-43CC-B86D-0FD5C95B0492}" destId="{D3205AF7-6252-4C4E-86B9-5A206A29E19F}" srcOrd="0" destOrd="0" presId="urn:microsoft.com/office/officeart/2005/8/layout/process1"/>
    <dgm:cxn modelId="{4087E7E0-D131-41DD-B2ED-867EFF4B3A82}" type="presParOf" srcId="{E9E7F056-040A-43CC-B86D-0FD5C95B0492}" destId="{7E1383FF-7E5F-478E-AE85-75D60A860755}" srcOrd="1" destOrd="0" presId="urn:microsoft.com/office/officeart/2005/8/layout/process1"/>
    <dgm:cxn modelId="{A578E2AD-CAE5-4CFF-A3DB-DD8DBCBEEDA9}" type="presParOf" srcId="{7E1383FF-7E5F-478E-AE85-75D60A860755}" destId="{639B9FEC-E9B9-483D-B2E6-3F234806C390}" srcOrd="0" destOrd="0" presId="urn:microsoft.com/office/officeart/2005/8/layout/process1"/>
    <dgm:cxn modelId="{D00A8293-F80E-4AC2-B129-C3360D3BC8BD}" type="presParOf" srcId="{E9E7F056-040A-43CC-B86D-0FD5C95B0492}" destId="{263A5EE9-947F-4E88-B21A-5D7B6AEEB65C}" srcOrd="2" destOrd="0" presId="urn:microsoft.com/office/officeart/2005/8/layout/process1"/>
    <dgm:cxn modelId="{914A77DC-7D49-477D-BB7C-B588B7288457}" type="presParOf" srcId="{E9E7F056-040A-43CC-B86D-0FD5C95B0492}" destId="{61135188-EE2E-4985-9559-66A19215355E}" srcOrd="3" destOrd="0" presId="urn:microsoft.com/office/officeart/2005/8/layout/process1"/>
    <dgm:cxn modelId="{39D1BEA3-3B07-4D5D-A8C1-BAF8F4E095F9}" type="presParOf" srcId="{61135188-EE2E-4985-9559-66A19215355E}" destId="{71E13688-387F-4B77-8920-C0E3458DFE7F}" srcOrd="0" destOrd="0" presId="urn:microsoft.com/office/officeart/2005/8/layout/process1"/>
    <dgm:cxn modelId="{576C580E-9F49-4B91-BE3B-9B0B96E01178}" type="presParOf" srcId="{E9E7F056-040A-43CC-B86D-0FD5C95B0492}" destId="{435C3BAE-D55B-448D-9846-7896B61C407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457200" tIns="9144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Books</a:t>
          </a:r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Periodicals</a:t>
          </a:r>
          <a:endParaRPr lang="en-US" sz="2000" b="1" dirty="0">
            <a:solidFill>
              <a:schemeClr val="tx1"/>
            </a:solidFill>
          </a:endParaRPr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b="1" dirty="0" smtClean="0">
              <a:solidFill>
                <a:schemeClr val="tx1"/>
              </a:solidFill>
            </a:rPr>
            <a:t>Videos</a:t>
          </a: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r>
            <a:rPr lang="en-US" sz="2400" b="1" dirty="0" smtClean="0">
              <a:solidFill>
                <a:schemeClr val="tx1"/>
              </a:solidFill>
            </a:rPr>
            <a:t>Audio Books</a:t>
          </a:r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Print: 90,000</a:t>
          </a:r>
          <a:endParaRPr lang="en-US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3E9F790A-ECFA-44B9-8B5D-16F440C5650D}">
      <dgm:prSet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Online: 40,000</a:t>
          </a:r>
          <a:endParaRPr lang="en-US" dirty="0"/>
        </a:p>
      </dgm:t>
    </dgm:pt>
    <dgm:pt modelId="{A58DD6B9-A30E-4191-B949-4F0068107481}" type="parTrans" cxnId="{0B47BA33-C292-4E48-8723-55EE2A5CF86F}">
      <dgm:prSet/>
      <dgm:spPr/>
      <dgm:t>
        <a:bodyPr/>
        <a:lstStyle/>
        <a:p>
          <a:endParaRPr lang="en-US"/>
        </a:p>
      </dgm:t>
    </dgm:pt>
    <dgm:pt modelId="{9506D672-C3C9-4037-B42F-84B172C5B080}" type="sibTrans" cxnId="{0B47BA33-C292-4E48-8723-55EE2A5CF86F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Print: 400</a:t>
          </a:r>
          <a:endParaRPr lang="en-US" dirty="0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64DEFE11-F6DC-452A-A5DC-0924301B5B2D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Online: 50,000</a:t>
          </a:r>
          <a:endParaRPr lang="en-US" dirty="0"/>
        </a:p>
      </dgm:t>
    </dgm:pt>
    <dgm:pt modelId="{2AD3F3D4-CB4E-4E60-AC01-213F13C07976}" type="parTrans" cxnId="{9B954E18-A6F7-42A7-A532-D5E4965431F0}">
      <dgm:prSet/>
      <dgm:spPr/>
      <dgm:t>
        <a:bodyPr/>
        <a:lstStyle/>
        <a:p>
          <a:endParaRPr lang="en-US"/>
        </a:p>
      </dgm:t>
    </dgm:pt>
    <dgm:pt modelId="{8A3FF87E-323C-4E0D-93BB-11C980D00D01}" type="sibTrans" cxnId="{9B954E18-A6F7-42A7-A532-D5E4965431F0}">
      <dgm:prSet/>
      <dgm:spPr/>
      <dgm:t>
        <a:bodyPr/>
        <a:lstStyle/>
        <a:p>
          <a:endParaRPr lang="en-US"/>
        </a:p>
      </dgm:t>
    </dgm:pt>
    <dgm:pt modelId="{65CD7662-AF05-4BCF-B459-8D91B2170160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DVDs: 3250</a:t>
          </a:r>
        </a:p>
      </dgm:t>
    </dgm:pt>
    <dgm:pt modelId="{D64ED554-4D3B-463D-B355-DD1BFAD4244A}" type="parTrans" cxnId="{129019C5-637D-46C0-8023-90EE13B46D66}">
      <dgm:prSet/>
      <dgm:spPr/>
      <dgm:t>
        <a:bodyPr/>
        <a:lstStyle/>
        <a:p>
          <a:endParaRPr lang="en-US"/>
        </a:p>
      </dgm:t>
    </dgm:pt>
    <dgm:pt modelId="{45D0F5F2-A07A-4B7B-9710-6824832E7345}" type="sibTrans" cxnId="{129019C5-637D-46C0-8023-90EE13B46D66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Online: 1000</a:t>
          </a:r>
          <a:endParaRPr lang="en-US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36897209-8737-43DE-A72D-A8D48E263E7F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Disc: 700</a:t>
          </a:r>
          <a:endParaRPr lang="en-US" dirty="0"/>
        </a:p>
      </dgm:t>
    </dgm:pt>
    <dgm:pt modelId="{5D7701FC-20B6-4E24-90A4-EE15F9F37665}" type="parTrans" cxnId="{B56B67F2-0894-4339-9296-0A701348365C}">
      <dgm:prSet/>
      <dgm:spPr/>
      <dgm:t>
        <a:bodyPr/>
        <a:lstStyle/>
        <a:p>
          <a:endParaRPr lang="en-US"/>
        </a:p>
      </dgm:t>
    </dgm:pt>
    <dgm:pt modelId="{EF1E54FC-0A45-45E7-953C-F4B4B54D7DE1}" type="sibTrans" cxnId="{B56B67F2-0894-4339-9296-0A701348365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Online: 8750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B2DAD7B6-DBF5-4D5F-92D6-98AC8D64D99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F0F81019-4131-4DA7-85CB-CC5C6F047864}" type="sibTrans" cxnId="{68E9B065-0B80-433B-AD5A-2987DC14A3B0}">
      <dgm:prSet/>
      <dgm:spPr/>
      <dgm:t>
        <a:bodyPr/>
        <a:lstStyle/>
        <a:p>
          <a:endParaRPr lang="en-US"/>
        </a:p>
      </dgm:t>
    </dgm:pt>
    <dgm:pt modelId="{1D9B26E7-2C61-4E13-BE9C-3F6B655C194F}" type="parTrans" cxnId="{68E9B065-0B80-433B-AD5A-2987DC14A3B0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848BC92C-4BCE-4F92-8056-FFC728CF5F85}" type="presOf" srcId="{3E9F790A-ECFA-44B9-8B5D-16F440C5650D}" destId="{4943B1BB-743B-48BC-8888-08FEBDED8D9C}" srcOrd="0" destOrd="1" presId="urn:microsoft.com/office/officeart/2005/8/layout/cycle4#1"/>
    <dgm:cxn modelId="{B9BC4175-F987-4A8F-B1CC-8F9AF7EB4EFD}" type="presOf" srcId="{C2684C4A-83CB-424F-BE9D-D5E0AD6423E5}" destId="{2DE080E0-C177-4CD3-8F30-4831FCCB192D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B56B67F2-0894-4339-9296-0A701348365C}" srcId="{382D4123-FB92-4EE0-8D49-BB28CBCB58F5}" destId="{36897209-8737-43DE-A72D-A8D48E263E7F}" srcOrd="1" destOrd="0" parTransId="{5D7701FC-20B6-4E24-90A4-EE15F9F37665}" sibTransId="{EF1E54FC-0A45-45E7-953C-F4B4B54D7DE1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4922EB80-ECB7-4C23-A4F3-3C755EC4A9AC}" type="presOf" srcId="{66D48CCD-3C3A-4892-83FB-ADB1E9D71E27}" destId="{FAC644F4-C57A-4BB3-A3F1-EEAD098BCD35}" srcOrd="0" destOrd="0" presId="urn:microsoft.com/office/officeart/2005/8/layout/cycle4#1"/>
    <dgm:cxn modelId="{C486D682-1B2D-4972-8136-89D7ECF152F2}" type="presOf" srcId="{DDD129B6-2CCD-4AD9-992D-6FC6363325BB}" destId="{13A3221D-F687-4F14-9582-C5E7725EA09E}" srcOrd="0" destOrd="0" presId="urn:microsoft.com/office/officeart/2005/8/layout/cycle4#1"/>
    <dgm:cxn modelId="{EB67E6BB-3E22-4DD2-845E-C46EFC1975BA}" type="presOf" srcId="{65CD7662-AF05-4BCF-B459-8D91B2170160}" destId="{13A3221D-F687-4F14-9582-C5E7725EA09E}" srcOrd="0" destOrd="1" presId="urn:microsoft.com/office/officeart/2005/8/layout/cycle4#1"/>
    <dgm:cxn modelId="{7F0CF5BB-5367-4093-9EF2-EAD17C9DB129}" type="presOf" srcId="{FC0A2303-18C1-493C-A9B8-CAD3337F0995}" destId="{B4F2A701-C4AB-475C-94CA-FB9E32074A29}" srcOrd="0" destOrd="0" presId="urn:microsoft.com/office/officeart/2005/8/layout/cycle4#1"/>
    <dgm:cxn modelId="{58AAE143-65A0-478C-98B2-45F7F38BFFF5}" type="presOf" srcId="{D5C92333-B36B-4255-B262-964DE0759889}" destId="{86A6A816-48CD-416B-B9F3-7ABFA40ACA3A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47BA33-C292-4E48-8723-55EE2A5CF86F}" srcId="{8A093774-7DC6-444C-AA2C-19FFB7D94B83}" destId="{3E9F790A-ECFA-44B9-8B5D-16F440C5650D}" srcOrd="1" destOrd="0" parTransId="{A58DD6B9-A30E-4191-B949-4F0068107481}" sibTransId="{9506D672-C3C9-4037-B42F-84B172C5B080}"/>
    <dgm:cxn modelId="{CB208FB6-EA55-460B-A4C2-F11D4B212F75}" type="presOf" srcId="{36897209-8737-43DE-A72D-A8D48E263E7F}" destId="{D82A76EE-401A-4DC1-A3BB-2C9634BE98FD}" srcOrd="1" destOrd="1" presId="urn:microsoft.com/office/officeart/2005/8/layout/cycle4#1"/>
    <dgm:cxn modelId="{474A7A18-43E0-4869-B0BE-526634DDF264}" type="presOf" srcId="{8A093774-7DC6-444C-AA2C-19FFB7D94B83}" destId="{2920A68B-2023-4D10-932C-589BF6B8EEF2}" srcOrd="0" destOrd="0" presId="urn:microsoft.com/office/officeart/2005/8/layout/cycle4#1"/>
    <dgm:cxn modelId="{B870FF42-9513-4BFF-AD32-F90FF0D0BCB6}" type="presOf" srcId="{64DEFE11-F6DC-452A-A5DC-0924301B5B2D}" destId="{2DE080E0-C177-4CD3-8F30-4831FCCB192D}" srcOrd="1" destOrd="1" presId="urn:microsoft.com/office/officeart/2005/8/layout/cycle4#1"/>
    <dgm:cxn modelId="{9B954E18-A6F7-42A7-A532-D5E4965431F0}" srcId="{66D48CCD-3C3A-4892-83FB-ADB1E9D71E27}" destId="{64DEFE11-F6DC-452A-A5DC-0924301B5B2D}" srcOrd="1" destOrd="0" parTransId="{2AD3F3D4-CB4E-4E60-AC01-213F13C07976}" sibTransId="{8A3FF87E-323C-4E0D-93BB-11C980D00D01}"/>
    <dgm:cxn modelId="{4E330F28-3618-41D6-A9FF-85976E12E80F}" type="presOf" srcId="{C2684C4A-83CB-424F-BE9D-D5E0AD6423E5}" destId="{CBF578CD-0E22-41AF-9C8C-07C1C0680F89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0171BCDB-B8A3-4B54-8704-92A0D3C2A4F0}" type="presOf" srcId="{64DEFE11-F6DC-452A-A5DC-0924301B5B2D}" destId="{CBF578CD-0E22-41AF-9C8C-07C1C0680F89}" srcOrd="0" destOrd="1" presId="urn:microsoft.com/office/officeart/2005/8/layout/cycle4#1"/>
    <dgm:cxn modelId="{F0310259-4AD2-4F85-B2F3-90B1D4F32F87}" type="presOf" srcId="{01D70FDB-73E0-4D56-A2CA-88C513F534CD}" destId="{D82A76EE-401A-4DC1-A3BB-2C9634BE98FD}" srcOrd="1" destOrd="0" presId="urn:microsoft.com/office/officeart/2005/8/layout/cycle4#1"/>
    <dgm:cxn modelId="{300ED2BF-F2A6-4C3E-B6D2-D8A770D88C8A}" type="presOf" srcId="{65CD7662-AF05-4BCF-B459-8D91B2170160}" destId="{ED029989-506B-4006-9DBF-61BCFA16A2AA}" srcOrd="1" destOrd="1" presId="urn:microsoft.com/office/officeart/2005/8/layout/cycle4#1"/>
    <dgm:cxn modelId="{5A4EF331-A61F-4768-86DA-04ADDA7AEBE2}" type="presOf" srcId="{DDD129B6-2CCD-4AD9-992D-6FC6363325BB}" destId="{ED029989-506B-4006-9DBF-61BCFA16A2AA}" srcOrd="1" destOrd="0" presId="urn:microsoft.com/office/officeart/2005/8/layout/cycle4#1"/>
    <dgm:cxn modelId="{129019C5-637D-46C0-8023-90EE13B46D66}" srcId="{FC0A2303-18C1-493C-A9B8-CAD3337F0995}" destId="{65CD7662-AF05-4BCF-B459-8D91B2170160}" srcOrd="1" destOrd="0" parTransId="{D64ED554-4D3B-463D-B355-DD1BFAD4244A}" sibTransId="{45D0F5F2-A07A-4B7B-9710-6824832E7345}"/>
    <dgm:cxn modelId="{3A5B9D68-9380-463C-AD88-7293AC9B5255}" type="presOf" srcId="{36897209-8737-43DE-A72D-A8D48E263E7F}" destId="{0AA8F402-CEB7-4205-BD0F-CFECB696591D}" srcOrd="0" destOrd="1" presId="urn:microsoft.com/office/officeart/2005/8/layout/cycle4#1"/>
    <dgm:cxn modelId="{74298E17-4A98-45C9-9A61-50AA2C23E8BF}" type="presOf" srcId="{B2DAD7B6-DBF5-4D5F-92D6-98AC8D64D993}" destId="{CBF578CD-0E22-41AF-9C8C-07C1C0680F89}" srcOrd="0" destOrd="2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68E9B065-0B80-433B-AD5A-2987DC14A3B0}" srcId="{66D48CCD-3C3A-4892-83FB-ADB1E9D71E27}" destId="{B2DAD7B6-DBF5-4D5F-92D6-98AC8D64D993}" srcOrd="2" destOrd="0" parTransId="{1D9B26E7-2C61-4E13-BE9C-3F6B655C194F}" sibTransId="{F0F81019-4131-4DA7-85CB-CC5C6F047864}"/>
    <dgm:cxn modelId="{EDDA07C7-1DD5-454A-8717-9CD037F810CE}" type="presOf" srcId="{B2DAD7B6-DBF5-4D5F-92D6-98AC8D64D993}" destId="{2DE080E0-C177-4CD3-8F30-4831FCCB192D}" srcOrd="1" destOrd="2" presId="urn:microsoft.com/office/officeart/2005/8/layout/cycle4#1"/>
    <dgm:cxn modelId="{D86802C8-4566-41A4-B484-D1FCE52D1CE1}" type="presOf" srcId="{01D70FDB-73E0-4D56-A2CA-88C513F534CD}" destId="{0AA8F402-CEB7-4205-BD0F-CFECB696591D}" srcOrd="0" destOrd="0" presId="urn:microsoft.com/office/officeart/2005/8/layout/cycle4#1"/>
    <dgm:cxn modelId="{E08FC21B-EF21-441A-B52F-6D611884493D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5F7AC964-4E5E-490B-9AAA-E102644F86C5}" type="presOf" srcId="{732106AB-2780-4C2A-8839-27CFBE20B09E}" destId="{4943B1BB-743B-48BC-8888-08FEBDED8D9C}" srcOrd="0" destOrd="0" presId="urn:microsoft.com/office/officeart/2005/8/layout/cycle4#1"/>
    <dgm:cxn modelId="{B5794128-7500-4CA4-8339-7ECF14277BAD}" type="presOf" srcId="{3E9F790A-ECFA-44B9-8B5D-16F440C5650D}" destId="{8152A66D-6C9B-4656-B06E-D056B0DC2881}" srcOrd="1" destOrd="1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63F87EB-0B02-4A91-B390-3D54FB59AFC4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9678A5E-EAC5-41FB-9362-451ADD71571D}" type="presParOf" srcId="{86A6A816-48CD-416B-B9F3-7ABFA40ACA3A}" destId="{D431D3EB-7FA9-459F-BE87-F5F21EFBEF40}" srcOrd="0" destOrd="0" presId="urn:microsoft.com/office/officeart/2005/8/layout/cycle4#1"/>
    <dgm:cxn modelId="{2EB3ED83-2805-45B8-A7AD-65BB9B4C066A}" type="presParOf" srcId="{D431D3EB-7FA9-459F-BE87-F5F21EFBEF40}" destId="{1CA6D603-3FD2-4FAE-AB4A-81D4C5F204FF}" srcOrd="0" destOrd="0" presId="urn:microsoft.com/office/officeart/2005/8/layout/cycle4#1"/>
    <dgm:cxn modelId="{F3F50D88-F588-46A7-B237-FCC771F2E431}" type="presParOf" srcId="{1CA6D603-3FD2-4FAE-AB4A-81D4C5F204FF}" destId="{4943B1BB-743B-48BC-8888-08FEBDED8D9C}" srcOrd="0" destOrd="0" presId="urn:microsoft.com/office/officeart/2005/8/layout/cycle4#1"/>
    <dgm:cxn modelId="{78C72A2B-5CEB-44A8-B5F6-90D8E9D7EEFF}" type="presParOf" srcId="{1CA6D603-3FD2-4FAE-AB4A-81D4C5F204FF}" destId="{8152A66D-6C9B-4656-B06E-D056B0DC2881}" srcOrd="1" destOrd="0" presId="urn:microsoft.com/office/officeart/2005/8/layout/cycle4#1"/>
    <dgm:cxn modelId="{2B3B4089-5B61-4BCC-8AFB-03160DEFA3BA}" type="presParOf" srcId="{D431D3EB-7FA9-459F-BE87-F5F21EFBEF40}" destId="{EF596B49-1E5A-4120-86BC-EFBC7C335F9D}" srcOrd="1" destOrd="0" presId="urn:microsoft.com/office/officeart/2005/8/layout/cycle4#1"/>
    <dgm:cxn modelId="{963665AB-884C-495A-91CE-E766E05B7DD0}" type="presParOf" srcId="{EF596B49-1E5A-4120-86BC-EFBC7C335F9D}" destId="{CBF578CD-0E22-41AF-9C8C-07C1C0680F89}" srcOrd="0" destOrd="0" presId="urn:microsoft.com/office/officeart/2005/8/layout/cycle4#1"/>
    <dgm:cxn modelId="{08F324D4-E9F7-4D28-8255-1C639213D1ED}" type="presParOf" srcId="{EF596B49-1E5A-4120-86BC-EFBC7C335F9D}" destId="{2DE080E0-C177-4CD3-8F30-4831FCCB192D}" srcOrd="1" destOrd="0" presId="urn:microsoft.com/office/officeart/2005/8/layout/cycle4#1"/>
    <dgm:cxn modelId="{E0AE941B-BE81-4358-B6A9-4C5C2BB9B533}" type="presParOf" srcId="{D431D3EB-7FA9-459F-BE87-F5F21EFBEF40}" destId="{BF6372FE-CD26-4763-8CCF-B4C9A97D1AF5}" srcOrd="2" destOrd="0" presId="urn:microsoft.com/office/officeart/2005/8/layout/cycle4#1"/>
    <dgm:cxn modelId="{BA945075-FCA9-40EB-8CA2-C9D7FD47F1C6}" type="presParOf" srcId="{BF6372FE-CD26-4763-8CCF-B4C9A97D1AF5}" destId="{13A3221D-F687-4F14-9582-C5E7725EA09E}" srcOrd="0" destOrd="0" presId="urn:microsoft.com/office/officeart/2005/8/layout/cycle4#1"/>
    <dgm:cxn modelId="{73D41D00-B588-4C91-8B96-C9551F3537A5}" type="presParOf" srcId="{BF6372FE-CD26-4763-8CCF-B4C9A97D1AF5}" destId="{ED029989-506B-4006-9DBF-61BCFA16A2AA}" srcOrd="1" destOrd="0" presId="urn:microsoft.com/office/officeart/2005/8/layout/cycle4#1"/>
    <dgm:cxn modelId="{BCD863C3-C506-46EE-9C53-7EF7BD3221B0}" type="presParOf" srcId="{D431D3EB-7FA9-459F-BE87-F5F21EFBEF40}" destId="{EAA15B8F-0AC4-4E8F-BE55-F41044BE1F20}" srcOrd="3" destOrd="0" presId="urn:microsoft.com/office/officeart/2005/8/layout/cycle4#1"/>
    <dgm:cxn modelId="{16C2491D-FD9A-4F5A-9479-B0227FFC7C92}" type="presParOf" srcId="{EAA15B8F-0AC4-4E8F-BE55-F41044BE1F20}" destId="{0AA8F402-CEB7-4205-BD0F-CFECB696591D}" srcOrd="0" destOrd="0" presId="urn:microsoft.com/office/officeart/2005/8/layout/cycle4#1"/>
    <dgm:cxn modelId="{C6893E44-DE9B-4982-8F3C-83BDF1B0B91B}" type="presParOf" srcId="{EAA15B8F-0AC4-4E8F-BE55-F41044BE1F20}" destId="{D82A76EE-401A-4DC1-A3BB-2C9634BE98FD}" srcOrd="1" destOrd="0" presId="urn:microsoft.com/office/officeart/2005/8/layout/cycle4#1"/>
    <dgm:cxn modelId="{E6AE234C-4FA0-4A69-928C-8490E4CCB094}" type="presParOf" srcId="{D431D3EB-7FA9-459F-BE87-F5F21EFBEF40}" destId="{43CCEE45-27B2-4FBB-8B73-2A6C347CA878}" srcOrd="4" destOrd="0" presId="urn:microsoft.com/office/officeart/2005/8/layout/cycle4#1"/>
    <dgm:cxn modelId="{E2F267D5-8E6D-4BAA-B637-CD523E46B58D}" type="presParOf" srcId="{86A6A816-48CD-416B-B9F3-7ABFA40ACA3A}" destId="{49D7D3B8-CA3A-4CC5-B681-F967C408F853}" srcOrd="1" destOrd="0" presId="urn:microsoft.com/office/officeart/2005/8/layout/cycle4#1"/>
    <dgm:cxn modelId="{2A4DB642-E622-41D6-82DE-A82F97D7E57D}" type="presParOf" srcId="{49D7D3B8-CA3A-4CC5-B681-F967C408F853}" destId="{2920A68B-2023-4D10-932C-589BF6B8EEF2}" srcOrd="0" destOrd="0" presId="urn:microsoft.com/office/officeart/2005/8/layout/cycle4#1"/>
    <dgm:cxn modelId="{931760D7-3591-4D79-9A1C-E5F5ECF3BEFC}" type="presParOf" srcId="{49D7D3B8-CA3A-4CC5-B681-F967C408F853}" destId="{FAC644F4-C57A-4BB3-A3F1-EEAD098BCD35}" srcOrd="1" destOrd="0" presId="urn:microsoft.com/office/officeart/2005/8/layout/cycle4#1"/>
    <dgm:cxn modelId="{18322113-0163-4B1F-8930-683CBBB6AE17}" type="presParOf" srcId="{49D7D3B8-CA3A-4CC5-B681-F967C408F853}" destId="{B4F2A701-C4AB-475C-94CA-FB9E32074A29}" srcOrd="2" destOrd="0" presId="urn:microsoft.com/office/officeart/2005/8/layout/cycle4#1"/>
    <dgm:cxn modelId="{C9A2CEAF-221F-4575-B746-2A320FEBED5C}" type="presParOf" srcId="{49D7D3B8-CA3A-4CC5-B681-F967C408F853}" destId="{1E3AA455-7A5E-4AF6-8596-EB5979884082}" srcOrd="3" destOrd="0" presId="urn:microsoft.com/office/officeart/2005/8/layout/cycle4#1"/>
    <dgm:cxn modelId="{77CAB9EF-F42A-4CA9-AD54-92F6B0A50D9E}" type="presParOf" srcId="{49D7D3B8-CA3A-4CC5-B681-F967C408F853}" destId="{FF5AC0D6-E2F3-431C-B398-B93604CF36EE}" srcOrd="4" destOrd="0" presId="urn:microsoft.com/office/officeart/2005/8/layout/cycle4#1"/>
    <dgm:cxn modelId="{06E61347-6265-4404-A951-BB42D087AF49}" type="presParOf" srcId="{86A6A816-48CD-416B-B9F3-7ABFA40ACA3A}" destId="{88F4F796-7E37-4DD3-ADBF-2CED026FD4A3}" srcOrd="2" destOrd="0" presId="urn:microsoft.com/office/officeart/2005/8/layout/cycle4#1"/>
    <dgm:cxn modelId="{0E464C4C-D968-4C6A-B0D4-7D67DEFC8F52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E5280-3204-4C02-886F-1EE4374A6A3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2DEDE516-F640-4331-8762-2F1FF0BCBA42}">
      <dgm:prSet phldrT="[Text]" custT="1"/>
      <dgm:spPr/>
      <dgm:t>
        <a:bodyPr/>
        <a:lstStyle/>
        <a:p>
          <a:r>
            <a:rPr lang="en-US" sz="2400" dirty="0" smtClean="0"/>
            <a:t>You can access our online resources 24/7 from both on- and off-campus</a:t>
          </a:r>
          <a:endParaRPr lang="en-US" sz="2400" dirty="0"/>
        </a:p>
      </dgm:t>
    </dgm:pt>
    <dgm:pt modelId="{BDD9852D-A882-45B5-9F31-9AC19F27B566}" type="parTrans" cxnId="{B578A5A4-EC34-4201-A369-B4DC1EFFEE4C}">
      <dgm:prSet/>
      <dgm:spPr/>
      <dgm:t>
        <a:bodyPr/>
        <a:lstStyle/>
        <a:p>
          <a:endParaRPr lang="en-US"/>
        </a:p>
      </dgm:t>
    </dgm:pt>
    <dgm:pt modelId="{DF1B025D-D7CE-484A-BAA8-315404EC1A18}" type="sibTrans" cxnId="{B578A5A4-EC34-4201-A369-B4DC1EFFEE4C}">
      <dgm:prSet/>
      <dgm:spPr/>
      <dgm:t>
        <a:bodyPr/>
        <a:lstStyle/>
        <a:p>
          <a:endParaRPr lang="en-US"/>
        </a:p>
      </dgm:t>
    </dgm:pt>
    <dgm:pt modelId="{CC76D84B-AB81-41FA-B302-ADC37B1089DE}">
      <dgm:prSet phldrT="[Text]" custT="1"/>
      <dgm:spPr/>
      <dgm:t>
        <a:bodyPr/>
        <a:lstStyle/>
        <a:p>
          <a:r>
            <a:rPr lang="en-US" sz="2400" dirty="0" smtClean="0"/>
            <a:t>“</a:t>
          </a:r>
          <a:r>
            <a:rPr lang="en-US" sz="2400" b="1" dirty="0" err="1" smtClean="0"/>
            <a:t>MyJSRCC</a:t>
          </a:r>
          <a:r>
            <a:rPr lang="en-US" sz="2400" dirty="0" smtClean="0"/>
            <a:t>” login is your key to enter our online databases from off-campus</a:t>
          </a:r>
          <a:endParaRPr lang="en-US" sz="2400" dirty="0"/>
        </a:p>
      </dgm:t>
    </dgm:pt>
    <dgm:pt modelId="{95CEC936-BDB9-453A-9298-6D3C875EEB21}" type="parTrans" cxnId="{044737FE-0B6C-481F-81FE-F402E219A80B}">
      <dgm:prSet/>
      <dgm:spPr/>
      <dgm:t>
        <a:bodyPr/>
        <a:lstStyle/>
        <a:p>
          <a:endParaRPr lang="en-US"/>
        </a:p>
      </dgm:t>
    </dgm:pt>
    <dgm:pt modelId="{1E32FEAB-ED8D-4CC1-865A-EF264E2CD778}" type="sibTrans" cxnId="{044737FE-0B6C-481F-81FE-F402E219A80B}">
      <dgm:prSet/>
      <dgm:spPr/>
      <dgm:t>
        <a:bodyPr/>
        <a:lstStyle/>
        <a:p>
          <a:endParaRPr lang="en-US"/>
        </a:p>
      </dgm:t>
    </dgm:pt>
    <dgm:pt modelId="{A78F21A5-3D60-43EF-ABBD-7DD402249226}">
      <dgm:prSet phldrT="[Text]"/>
      <dgm:spPr/>
      <dgm:t>
        <a:bodyPr/>
        <a:lstStyle/>
        <a:p>
          <a:r>
            <a:rPr lang="en-US" dirty="0" smtClean="0"/>
            <a:t>Attend </a:t>
          </a:r>
          <a:r>
            <a:rPr lang="en-US" b="1" i="1" dirty="0" smtClean="0"/>
            <a:t>Beyond the Textbook: Integrating Library Resources into Blackboard </a:t>
          </a:r>
          <a:r>
            <a:rPr lang="en-US" i="0" dirty="0" smtClean="0"/>
            <a:t>workshop</a:t>
          </a:r>
          <a:r>
            <a:rPr lang="en-US" i="1" dirty="0" smtClean="0"/>
            <a:t> to </a:t>
          </a:r>
          <a:r>
            <a:rPr lang="en-US" dirty="0" smtClean="0"/>
            <a:t>learn how to link online articles, </a:t>
          </a:r>
          <a:r>
            <a:rPr lang="en-US" dirty="0" err="1" smtClean="0"/>
            <a:t>ebooks</a:t>
          </a:r>
          <a:r>
            <a:rPr lang="en-US" dirty="0" smtClean="0"/>
            <a:t> or videos from Blackboard</a:t>
          </a:r>
          <a:endParaRPr lang="en-US" dirty="0"/>
        </a:p>
      </dgm:t>
    </dgm:pt>
    <dgm:pt modelId="{B8B82E0E-C2D6-41F7-9FBB-BF1492AAB316}" type="parTrans" cxnId="{B8CDF3AF-D27C-44AE-945D-3984D7F3EFC9}">
      <dgm:prSet/>
      <dgm:spPr/>
      <dgm:t>
        <a:bodyPr/>
        <a:lstStyle/>
        <a:p>
          <a:endParaRPr lang="en-US"/>
        </a:p>
      </dgm:t>
    </dgm:pt>
    <dgm:pt modelId="{0A79B139-CCBA-436F-A020-4EA9FB185B0D}" type="sibTrans" cxnId="{B8CDF3AF-D27C-44AE-945D-3984D7F3EFC9}">
      <dgm:prSet/>
      <dgm:spPr/>
      <dgm:t>
        <a:bodyPr/>
        <a:lstStyle/>
        <a:p>
          <a:endParaRPr lang="en-US"/>
        </a:p>
      </dgm:t>
    </dgm:pt>
    <dgm:pt modelId="{EC46995A-5B88-437D-85D2-E1426BE09878}" type="pres">
      <dgm:prSet presAssocID="{5EBE5280-3204-4C02-886F-1EE4374A6A32}" presName="linearFlow" presStyleCnt="0">
        <dgm:presLayoutVars>
          <dgm:dir/>
          <dgm:resizeHandles val="exact"/>
        </dgm:presLayoutVars>
      </dgm:prSet>
      <dgm:spPr/>
    </dgm:pt>
    <dgm:pt modelId="{5006F49B-9DA8-46FB-B7B2-1CC6F9D4E493}" type="pres">
      <dgm:prSet presAssocID="{2DEDE516-F640-4331-8762-2F1FF0BCBA42}" presName="composite" presStyleCnt="0"/>
      <dgm:spPr/>
    </dgm:pt>
    <dgm:pt modelId="{CF61F441-2C2F-400F-BBBB-0BF02458DF5C}" type="pres">
      <dgm:prSet presAssocID="{2DEDE516-F640-4331-8762-2F1FF0BCBA42}" presName="imgShp" presStyleLbl="fgImgPlace1" presStyleIdx="0" presStyleCnt="3" custLinFactNeighborX="212" custLinFactNeighborY="-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48B500-CD62-452C-97DD-453CE598C4BE}" type="pres">
      <dgm:prSet presAssocID="{2DEDE516-F640-4331-8762-2F1FF0BCBA4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8B89-91EF-460A-A47B-ABEA055AA945}" type="pres">
      <dgm:prSet presAssocID="{DF1B025D-D7CE-484A-BAA8-315404EC1A18}" presName="spacing" presStyleCnt="0"/>
      <dgm:spPr/>
    </dgm:pt>
    <dgm:pt modelId="{CF06AE17-04AD-4099-BD03-FFC10AFBAEB7}" type="pres">
      <dgm:prSet presAssocID="{CC76D84B-AB81-41FA-B302-ADC37B1089DE}" presName="composite" presStyleCnt="0"/>
      <dgm:spPr/>
    </dgm:pt>
    <dgm:pt modelId="{3F12BDA6-0FDB-42D3-88BF-F6033607D8D6}" type="pres">
      <dgm:prSet presAssocID="{CC76D84B-AB81-41FA-B302-ADC37B1089DE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01CB61-CA0A-44A8-84DE-31CF958C1F1F}" type="pres">
      <dgm:prSet presAssocID="{CC76D84B-AB81-41FA-B302-ADC37B1089D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DEA27-98F3-428E-BEC1-CF7AF6274DB3}" type="pres">
      <dgm:prSet presAssocID="{1E32FEAB-ED8D-4CC1-865A-EF264E2CD778}" presName="spacing" presStyleCnt="0"/>
      <dgm:spPr/>
    </dgm:pt>
    <dgm:pt modelId="{D9F5B31B-7FCB-489F-817A-2AA6834EA945}" type="pres">
      <dgm:prSet presAssocID="{A78F21A5-3D60-43EF-ABBD-7DD402249226}" presName="composite" presStyleCnt="0"/>
      <dgm:spPr/>
    </dgm:pt>
    <dgm:pt modelId="{53D4895A-066B-4C3A-9C90-8B2C576AD247}" type="pres">
      <dgm:prSet presAssocID="{A78F21A5-3D60-43EF-ABBD-7DD402249226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25E03C5-7C1B-4BA0-AC43-9E92CF2D7D2E}" type="pres">
      <dgm:prSet presAssocID="{A78F21A5-3D60-43EF-ABBD-7DD40224922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737FE-0B6C-481F-81FE-F402E219A80B}" srcId="{5EBE5280-3204-4C02-886F-1EE4374A6A32}" destId="{CC76D84B-AB81-41FA-B302-ADC37B1089DE}" srcOrd="1" destOrd="0" parTransId="{95CEC936-BDB9-453A-9298-6D3C875EEB21}" sibTransId="{1E32FEAB-ED8D-4CC1-865A-EF264E2CD778}"/>
    <dgm:cxn modelId="{D0C3425A-EE95-4E6B-B5AE-C9388D060D31}" type="presOf" srcId="{5EBE5280-3204-4C02-886F-1EE4374A6A32}" destId="{EC46995A-5B88-437D-85D2-E1426BE09878}" srcOrd="0" destOrd="0" presId="urn:microsoft.com/office/officeart/2005/8/layout/vList3"/>
    <dgm:cxn modelId="{D6A20BCB-12AB-45EA-BC92-3199C8CE3BC7}" type="presOf" srcId="{2DEDE516-F640-4331-8762-2F1FF0BCBA42}" destId="{9548B500-CD62-452C-97DD-453CE598C4BE}" srcOrd="0" destOrd="0" presId="urn:microsoft.com/office/officeart/2005/8/layout/vList3"/>
    <dgm:cxn modelId="{B8CDF3AF-D27C-44AE-945D-3984D7F3EFC9}" srcId="{5EBE5280-3204-4C02-886F-1EE4374A6A32}" destId="{A78F21A5-3D60-43EF-ABBD-7DD402249226}" srcOrd="2" destOrd="0" parTransId="{B8B82E0E-C2D6-41F7-9FBB-BF1492AAB316}" sibTransId="{0A79B139-CCBA-436F-A020-4EA9FB185B0D}"/>
    <dgm:cxn modelId="{B578A5A4-EC34-4201-A369-B4DC1EFFEE4C}" srcId="{5EBE5280-3204-4C02-886F-1EE4374A6A32}" destId="{2DEDE516-F640-4331-8762-2F1FF0BCBA42}" srcOrd="0" destOrd="0" parTransId="{BDD9852D-A882-45B5-9F31-9AC19F27B566}" sibTransId="{DF1B025D-D7CE-484A-BAA8-315404EC1A18}"/>
    <dgm:cxn modelId="{02B030A9-30E4-4170-87F4-013D83C5D573}" type="presOf" srcId="{CC76D84B-AB81-41FA-B302-ADC37B1089DE}" destId="{B801CB61-CA0A-44A8-84DE-31CF958C1F1F}" srcOrd="0" destOrd="0" presId="urn:microsoft.com/office/officeart/2005/8/layout/vList3"/>
    <dgm:cxn modelId="{1B691CEE-0A75-436E-935B-F24C89402EE5}" type="presOf" srcId="{A78F21A5-3D60-43EF-ABBD-7DD402249226}" destId="{925E03C5-7C1B-4BA0-AC43-9E92CF2D7D2E}" srcOrd="0" destOrd="0" presId="urn:microsoft.com/office/officeart/2005/8/layout/vList3"/>
    <dgm:cxn modelId="{76A2DEDF-03B2-41AA-96D2-AE784DF65FB4}" type="presParOf" srcId="{EC46995A-5B88-437D-85D2-E1426BE09878}" destId="{5006F49B-9DA8-46FB-B7B2-1CC6F9D4E493}" srcOrd="0" destOrd="0" presId="urn:microsoft.com/office/officeart/2005/8/layout/vList3"/>
    <dgm:cxn modelId="{F3450C80-102E-4EB6-99FF-4625AC1F40F3}" type="presParOf" srcId="{5006F49B-9DA8-46FB-B7B2-1CC6F9D4E493}" destId="{CF61F441-2C2F-400F-BBBB-0BF02458DF5C}" srcOrd="0" destOrd="0" presId="urn:microsoft.com/office/officeart/2005/8/layout/vList3"/>
    <dgm:cxn modelId="{E1632797-8729-4FC5-BE8D-4B9F14826B54}" type="presParOf" srcId="{5006F49B-9DA8-46FB-B7B2-1CC6F9D4E493}" destId="{9548B500-CD62-452C-97DD-453CE598C4BE}" srcOrd="1" destOrd="0" presId="urn:microsoft.com/office/officeart/2005/8/layout/vList3"/>
    <dgm:cxn modelId="{2C1AF2E9-B93D-43BB-8775-95A950EC9331}" type="presParOf" srcId="{EC46995A-5B88-437D-85D2-E1426BE09878}" destId="{08BE8B89-91EF-460A-A47B-ABEA055AA945}" srcOrd="1" destOrd="0" presId="urn:microsoft.com/office/officeart/2005/8/layout/vList3"/>
    <dgm:cxn modelId="{B49C95AF-3DDC-4AEF-A4A7-04E6E981D7B4}" type="presParOf" srcId="{EC46995A-5B88-437D-85D2-E1426BE09878}" destId="{CF06AE17-04AD-4099-BD03-FFC10AFBAEB7}" srcOrd="2" destOrd="0" presId="urn:microsoft.com/office/officeart/2005/8/layout/vList3"/>
    <dgm:cxn modelId="{CA481F7D-B25C-4346-BE2B-8E4BF714F52A}" type="presParOf" srcId="{CF06AE17-04AD-4099-BD03-FFC10AFBAEB7}" destId="{3F12BDA6-0FDB-42D3-88BF-F6033607D8D6}" srcOrd="0" destOrd="0" presId="urn:microsoft.com/office/officeart/2005/8/layout/vList3"/>
    <dgm:cxn modelId="{82B81621-DE4B-4704-81D2-E3D1BF07DD2F}" type="presParOf" srcId="{CF06AE17-04AD-4099-BD03-FFC10AFBAEB7}" destId="{B801CB61-CA0A-44A8-84DE-31CF958C1F1F}" srcOrd="1" destOrd="0" presId="urn:microsoft.com/office/officeart/2005/8/layout/vList3"/>
    <dgm:cxn modelId="{7E8B3FA4-7C28-46B8-BC70-B62E1888EDF5}" type="presParOf" srcId="{EC46995A-5B88-437D-85D2-E1426BE09878}" destId="{25FDEA27-98F3-428E-BEC1-CF7AF6274DB3}" srcOrd="3" destOrd="0" presId="urn:microsoft.com/office/officeart/2005/8/layout/vList3"/>
    <dgm:cxn modelId="{07F553C2-7113-4D88-8014-FCF9381E42AD}" type="presParOf" srcId="{EC46995A-5B88-437D-85D2-E1426BE09878}" destId="{D9F5B31B-7FCB-489F-817A-2AA6834EA945}" srcOrd="4" destOrd="0" presId="urn:microsoft.com/office/officeart/2005/8/layout/vList3"/>
    <dgm:cxn modelId="{65B22FBB-F6E6-4DE9-B216-BA704A983FAE}" type="presParOf" srcId="{D9F5B31B-7FCB-489F-817A-2AA6834EA945}" destId="{53D4895A-066B-4C3A-9C90-8B2C576AD247}" srcOrd="0" destOrd="0" presId="urn:microsoft.com/office/officeart/2005/8/layout/vList3"/>
    <dgm:cxn modelId="{9A709725-6690-4F03-B782-4E3F3055763F}" type="presParOf" srcId="{D9F5B31B-7FCB-489F-817A-2AA6834EA945}" destId="{925E03C5-7C1B-4BA0-AC43-9E92CF2D7D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Y="13422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53230" custRadScaleRad="9429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6C93BD8F-7AF6-43B6-9FB8-B92C225497DA}" type="presOf" srcId="{99C3B04D-CC8E-4967-A4AF-82D30F93F192}" destId="{438D9E49-9233-4783-BE9D-E039537B2950}" srcOrd="0" destOrd="0" presId="urn:microsoft.com/office/officeart/2005/8/layout/cycle6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7ED02B8-C3DD-4587-BA3E-F12AC82BBBB7}" type="presOf" srcId="{3D0EAA0A-F439-422D-BCF1-6575C44F604C}" destId="{852925B5-274A-4320-A90B-485A2C03065A}" srcOrd="0" destOrd="0" presId="urn:microsoft.com/office/officeart/2005/8/layout/cycle6"/>
    <dgm:cxn modelId="{BC801D21-D7A3-43B4-87FE-2FD526639824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CF6BD12A-DE09-4FCA-8799-2C7ECE0D9F72}" type="presOf" srcId="{DBD0B013-2FB2-4044-BB39-7CB91BD29213}" destId="{D3BBC5F6-C300-4DDA-9669-7769A270CEA1}" srcOrd="0" destOrd="0" presId="urn:microsoft.com/office/officeart/2005/8/layout/cycle6"/>
    <dgm:cxn modelId="{12CEED52-0031-478C-B853-334D5FA2B3A2}" type="presOf" srcId="{EFC15B79-5103-496B-89FE-4A9C426D41C1}" destId="{CC4E1FC8-C706-4FB4-BDE8-6D2DF50327C4}" srcOrd="0" destOrd="0" presId="urn:microsoft.com/office/officeart/2005/8/layout/cycle6"/>
    <dgm:cxn modelId="{7E965C98-2AE4-414D-A991-51EA5CD3E516}" type="presOf" srcId="{3627CAED-3162-43BC-B66E-8B5794D94BA1}" destId="{0574C7B8-F5B1-4504-9D8E-101131289713}" srcOrd="0" destOrd="0" presId="urn:microsoft.com/office/officeart/2005/8/layout/cycle6"/>
    <dgm:cxn modelId="{CA055E3C-7DF0-4AD5-9B40-615D0A405383}" type="presOf" srcId="{E94AE735-6E65-4660-A865-6FF22EC283C9}" destId="{8F7AE330-5B1C-4F52-BC21-8CACB37C5C67}" srcOrd="0" destOrd="0" presId="urn:microsoft.com/office/officeart/2005/8/layout/cycle6"/>
    <dgm:cxn modelId="{F925B433-6025-45CE-8202-95AF84418989}" type="presOf" srcId="{F5ED3CC5-01C7-48DE-8278-3FF243AB1B01}" destId="{94634D0D-AC50-48AF-92F7-2D84520FFD3A}" srcOrd="0" destOrd="0" presId="urn:microsoft.com/office/officeart/2005/8/layout/cycle6"/>
    <dgm:cxn modelId="{07309A80-A369-4942-89A1-D2F615B22BE0}" type="presOf" srcId="{065BD3E1-D330-4692-A5A0-AB56809B6A5B}" destId="{78E39B99-9802-406A-B72B-A182F316D84A}" srcOrd="0" destOrd="0" presId="urn:microsoft.com/office/officeart/2005/8/layout/cycle6"/>
    <dgm:cxn modelId="{E6285432-C1DA-4819-B980-A6B8652BB871}" type="presParOf" srcId="{0574C7B8-F5B1-4504-9D8E-101131289713}" destId="{852925B5-274A-4320-A90B-485A2C03065A}" srcOrd="0" destOrd="0" presId="urn:microsoft.com/office/officeart/2005/8/layout/cycle6"/>
    <dgm:cxn modelId="{F5FE97C8-2899-4E4C-839D-D60CAAFEB953}" type="presParOf" srcId="{0574C7B8-F5B1-4504-9D8E-101131289713}" destId="{5ECF9597-F50D-43C8-AD25-626F0E7D4797}" srcOrd="1" destOrd="0" presId="urn:microsoft.com/office/officeart/2005/8/layout/cycle6"/>
    <dgm:cxn modelId="{6BEB8889-A132-4C0E-ACE3-956AA0D63D38}" type="presParOf" srcId="{0574C7B8-F5B1-4504-9D8E-101131289713}" destId="{CC4E1FC8-C706-4FB4-BDE8-6D2DF50327C4}" srcOrd="2" destOrd="0" presId="urn:microsoft.com/office/officeart/2005/8/layout/cycle6"/>
    <dgm:cxn modelId="{7BF48939-8793-4728-927D-D2E33510D7C3}" type="presParOf" srcId="{0574C7B8-F5B1-4504-9D8E-101131289713}" destId="{78E39B99-9802-406A-B72B-A182F316D84A}" srcOrd="3" destOrd="0" presId="urn:microsoft.com/office/officeart/2005/8/layout/cycle6"/>
    <dgm:cxn modelId="{E44E5E2C-6097-4BDD-B1BB-99B318D5D7FF}" type="presParOf" srcId="{0574C7B8-F5B1-4504-9D8E-101131289713}" destId="{F719E7F1-B461-47ED-96D2-6775CB21EBDB}" srcOrd="4" destOrd="0" presId="urn:microsoft.com/office/officeart/2005/8/layout/cycle6"/>
    <dgm:cxn modelId="{395FBBDF-7737-4575-97F9-5A4E296CE3EF}" type="presParOf" srcId="{0574C7B8-F5B1-4504-9D8E-101131289713}" destId="{94634D0D-AC50-48AF-92F7-2D84520FFD3A}" srcOrd="5" destOrd="0" presId="urn:microsoft.com/office/officeart/2005/8/layout/cycle6"/>
    <dgm:cxn modelId="{5640F9F4-503F-4E4A-AFCB-EC5F56447ECF}" type="presParOf" srcId="{0574C7B8-F5B1-4504-9D8E-101131289713}" destId="{8F7AE330-5B1C-4F52-BC21-8CACB37C5C67}" srcOrd="6" destOrd="0" presId="urn:microsoft.com/office/officeart/2005/8/layout/cycle6"/>
    <dgm:cxn modelId="{8FF5C948-479C-482A-84EC-6D7AD73FF74A}" type="presParOf" srcId="{0574C7B8-F5B1-4504-9D8E-101131289713}" destId="{3FABE84B-5207-44CE-9AAC-A3B3587084DF}" srcOrd="7" destOrd="0" presId="urn:microsoft.com/office/officeart/2005/8/layout/cycle6"/>
    <dgm:cxn modelId="{40ABA3F0-D7F8-4FA5-A2B2-FDD1C08A4344}" type="presParOf" srcId="{0574C7B8-F5B1-4504-9D8E-101131289713}" destId="{438D9E49-9233-4783-BE9D-E039537B2950}" srcOrd="8" destOrd="0" presId="urn:microsoft.com/office/officeart/2005/8/layout/cycle6"/>
    <dgm:cxn modelId="{5D94423E-ADC9-4E63-B97A-2E0FC24F0E90}" type="presParOf" srcId="{0574C7B8-F5B1-4504-9D8E-101131289713}" destId="{70EA0FA0-0F94-4757-94CF-EF1781779C23}" srcOrd="9" destOrd="0" presId="urn:microsoft.com/office/officeart/2005/8/layout/cycle6"/>
    <dgm:cxn modelId="{01724AA5-A8B6-47F7-AC69-0606C420DC69}" type="presParOf" srcId="{0574C7B8-F5B1-4504-9D8E-101131289713}" destId="{BC593EC8-6132-4E38-A41B-3D400F1A44E8}" srcOrd="10" destOrd="0" presId="urn:microsoft.com/office/officeart/2005/8/layout/cycle6"/>
    <dgm:cxn modelId="{92E02077-EEA9-418B-A1FC-1F2309C52DB4}" type="presParOf" srcId="{0574C7B8-F5B1-4504-9D8E-101131289713}" destId="{D3BBC5F6-C300-4DDA-9669-7769A270CEA1}" srcOrd="11" destOrd="0" presId="urn:microsoft.com/office/officeart/2005/8/layout/cycle6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/>
      <dgm:t>
        <a:bodyPr/>
        <a:lstStyle/>
        <a:p>
          <a:r>
            <a:rPr lang="en-US" sz="1400" b="1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92475" custScaleY="120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38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3108663A-CF8F-4B36-9787-E875881BFD92}" type="presOf" srcId="{EFC15B79-5103-496B-89FE-4A9C426D41C1}" destId="{CC4E1FC8-C706-4FB4-BDE8-6D2DF50327C4}" srcOrd="0" destOrd="0" presId="urn:microsoft.com/office/officeart/2005/8/layout/cycle6"/>
    <dgm:cxn modelId="{E1260F0B-C40B-46FC-825C-13A5984B0B90}" type="presOf" srcId="{3D0EAA0A-F439-422D-BCF1-6575C44F604C}" destId="{852925B5-274A-4320-A90B-485A2C03065A}" srcOrd="0" destOrd="0" presId="urn:microsoft.com/office/officeart/2005/8/layout/cycle6"/>
    <dgm:cxn modelId="{497E7F5A-7651-429C-B898-B80626DFF49F}" type="presOf" srcId="{3627CAED-3162-43BC-B66E-8B5794D94BA1}" destId="{0574C7B8-F5B1-4504-9D8E-101131289713}" srcOrd="0" destOrd="0" presId="urn:microsoft.com/office/officeart/2005/8/layout/cycle6"/>
    <dgm:cxn modelId="{83B67B98-FAAE-47FB-8128-B5AF27EEDD32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7416CB17-47E5-41EF-862A-562EFB8DE19B}" type="presOf" srcId="{DBD0B013-2FB2-4044-BB39-7CB91BD29213}" destId="{D3BBC5F6-C300-4DDA-9669-7769A270CEA1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6864360D-FEBE-40CC-A04B-A1DCA7843057}" type="presOf" srcId="{F5ED3CC5-01C7-48DE-8278-3FF243AB1B01}" destId="{94634D0D-AC50-48AF-92F7-2D84520FFD3A}" srcOrd="0" destOrd="0" presId="urn:microsoft.com/office/officeart/2005/8/layout/cycle6"/>
    <dgm:cxn modelId="{3F54A209-E959-45DD-B900-695CF01DCD7A}" type="presOf" srcId="{065BD3E1-D330-4692-A5A0-AB56809B6A5B}" destId="{78E39B99-9802-406A-B72B-A182F316D84A}" srcOrd="0" destOrd="0" presId="urn:microsoft.com/office/officeart/2005/8/layout/cycle6"/>
    <dgm:cxn modelId="{387C7AEB-4573-4D44-B13A-3BDC41704048}" type="presOf" srcId="{E94AE735-6E65-4660-A865-6FF22EC283C9}" destId="{8F7AE330-5B1C-4F52-BC21-8CACB37C5C67}" srcOrd="0" destOrd="0" presId="urn:microsoft.com/office/officeart/2005/8/layout/cycle6"/>
    <dgm:cxn modelId="{12D2D3F1-E047-46DC-BC09-C42FF25AAB78}" type="presOf" srcId="{99C3B04D-CC8E-4967-A4AF-82D30F93F192}" destId="{438D9E49-9233-4783-BE9D-E039537B2950}" srcOrd="0" destOrd="0" presId="urn:microsoft.com/office/officeart/2005/8/layout/cycle6"/>
    <dgm:cxn modelId="{09A99470-C6CA-4ECF-B2E2-39B9A1FBD220}" type="presParOf" srcId="{0574C7B8-F5B1-4504-9D8E-101131289713}" destId="{852925B5-274A-4320-A90B-485A2C03065A}" srcOrd="0" destOrd="0" presId="urn:microsoft.com/office/officeart/2005/8/layout/cycle6"/>
    <dgm:cxn modelId="{C1D6CF8B-4742-4D24-9CFA-5A244255A022}" type="presParOf" srcId="{0574C7B8-F5B1-4504-9D8E-101131289713}" destId="{5ECF9597-F50D-43C8-AD25-626F0E7D4797}" srcOrd="1" destOrd="0" presId="urn:microsoft.com/office/officeart/2005/8/layout/cycle6"/>
    <dgm:cxn modelId="{ED6C4FC2-8B47-445A-BAD3-D885B22F6919}" type="presParOf" srcId="{0574C7B8-F5B1-4504-9D8E-101131289713}" destId="{CC4E1FC8-C706-4FB4-BDE8-6D2DF50327C4}" srcOrd="2" destOrd="0" presId="urn:microsoft.com/office/officeart/2005/8/layout/cycle6"/>
    <dgm:cxn modelId="{C8DD0BF4-5975-40DA-956B-5D83204BCBBD}" type="presParOf" srcId="{0574C7B8-F5B1-4504-9D8E-101131289713}" destId="{78E39B99-9802-406A-B72B-A182F316D84A}" srcOrd="3" destOrd="0" presId="urn:microsoft.com/office/officeart/2005/8/layout/cycle6"/>
    <dgm:cxn modelId="{9FBE762C-30A9-46C5-8276-98B0540623BE}" type="presParOf" srcId="{0574C7B8-F5B1-4504-9D8E-101131289713}" destId="{F719E7F1-B461-47ED-96D2-6775CB21EBDB}" srcOrd="4" destOrd="0" presId="urn:microsoft.com/office/officeart/2005/8/layout/cycle6"/>
    <dgm:cxn modelId="{F6694A00-4125-412F-9660-C6B8C4110CE0}" type="presParOf" srcId="{0574C7B8-F5B1-4504-9D8E-101131289713}" destId="{94634D0D-AC50-48AF-92F7-2D84520FFD3A}" srcOrd="5" destOrd="0" presId="urn:microsoft.com/office/officeart/2005/8/layout/cycle6"/>
    <dgm:cxn modelId="{94952E43-0B84-4304-99FC-80A4750FCBDC}" type="presParOf" srcId="{0574C7B8-F5B1-4504-9D8E-101131289713}" destId="{8F7AE330-5B1C-4F52-BC21-8CACB37C5C67}" srcOrd="6" destOrd="0" presId="urn:microsoft.com/office/officeart/2005/8/layout/cycle6"/>
    <dgm:cxn modelId="{92E980B9-86DC-424B-9995-C485034CA3ED}" type="presParOf" srcId="{0574C7B8-F5B1-4504-9D8E-101131289713}" destId="{3FABE84B-5207-44CE-9AAC-A3B3587084DF}" srcOrd="7" destOrd="0" presId="urn:microsoft.com/office/officeart/2005/8/layout/cycle6"/>
    <dgm:cxn modelId="{5FB5F716-68D2-4F41-910E-6865206C999F}" type="presParOf" srcId="{0574C7B8-F5B1-4504-9D8E-101131289713}" destId="{438D9E49-9233-4783-BE9D-E039537B2950}" srcOrd="8" destOrd="0" presId="urn:microsoft.com/office/officeart/2005/8/layout/cycle6"/>
    <dgm:cxn modelId="{A8330AC4-E1C7-4405-A3F0-E5B42AD664E2}" type="presParOf" srcId="{0574C7B8-F5B1-4504-9D8E-101131289713}" destId="{70EA0FA0-0F94-4757-94CF-EF1781779C23}" srcOrd="9" destOrd="0" presId="urn:microsoft.com/office/officeart/2005/8/layout/cycle6"/>
    <dgm:cxn modelId="{57FBDA2D-C7A0-42B9-A438-810009CDE18E}" type="presParOf" srcId="{0574C7B8-F5B1-4504-9D8E-101131289713}" destId="{BC593EC8-6132-4E38-A41B-3D400F1A44E8}" srcOrd="10" destOrd="0" presId="urn:microsoft.com/office/officeart/2005/8/layout/cycle6"/>
    <dgm:cxn modelId="{D1D53A45-0A1C-4AFB-9A78-5592793BCE4C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F24C60-547E-4416-8075-0BD0EB9135AF}" type="doc">
      <dgm:prSet loTypeId="urn:microsoft.com/office/officeart/2005/8/layout/default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2D331F6-5858-4D55-99A9-139BA527244E}">
      <dgm:prSet phldrT="[Text]"/>
      <dgm:spPr/>
      <dgm:t>
        <a:bodyPr/>
        <a:lstStyle/>
        <a:p>
          <a:pPr algn="l"/>
          <a:r>
            <a:rPr lang="en-US" dirty="0" smtClean="0"/>
            <a:t>If you have a special assignment that needs a special collection, discuss it with a librarian first.  </a:t>
          </a:r>
          <a:endParaRPr lang="en-US" dirty="0"/>
        </a:p>
      </dgm:t>
    </dgm:pt>
    <dgm:pt modelId="{B5246334-266D-4DFE-B2AC-A46638BCDD81}" type="parTrans" cxnId="{DBFE1AA0-75A9-4C78-BD10-505F811CD9CF}">
      <dgm:prSet/>
      <dgm:spPr/>
      <dgm:t>
        <a:bodyPr/>
        <a:lstStyle/>
        <a:p>
          <a:endParaRPr lang="en-US"/>
        </a:p>
      </dgm:t>
    </dgm:pt>
    <dgm:pt modelId="{2D1D9CC2-F5AD-4EBD-83AF-D887255E6E19}" type="sibTrans" cxnId="{DBFE1AA0-75A9-4C78-BD10-505F811CD9CF}">
      <dgm:prSet/>
      <dgm:spPr/>
      <dgm:t>
        <a:bodyPr/>
        <a:lstStyle/>
        <a:p>
          <a:endParaRPr lang="en-US"/>
        </a:p>
      </dgm:t>
    </dgm:pt>
    <dgm:pt modelId="{483C9BE5-F7E9-482F-8EB2-9470AE9C2B44}">
      <dgm:prSet phldrT="[Text]"/>
      <dgm:spPr/>
      <dgm:t>
        <a:bodyPr/>
        <a:lstStyle/>
        <a:p>
          <a:pPr algn="l"/>
          <a:r>
            <a:rPr lang="en-US" dirty="0" smtClean="0">
              <a:hlinkClick xmlns:r="http://schemas.openxmlformats.org/officeDocument/2006/relationships" r:id="rId1"/>
            </a:rPr>
            <a:t>Submit your library </a:t>
          </a:r>
          <a:r>
            <a:rPr lang="en-US" smtClean="0">
              <a:hlinkClick xmlns:r="http://schemas.openxmlformats.org/officeDocument/2006/relationships" r:id="rId1"/>
            </a:rPr>
            <a:t>instruction </a:t>
          </a:r>
          <a:r>
            <a:rPr lang="en-US" smtClean="0"/>
            <a:t>request at </a:t>
          </a:r>
          <a:r>
            <a:rPr lang="en-US" dirty="0" smtClean="0"/>
            <a:t>least one week in advance.</a:t>
          </a:r>
          <a:endParaRPr lang="en-US" dirty="0"/>
        </a:p>
      </dgm:t>
    </dgm:pt>
    <dgm:pt modelId="{34B82510-72F4-44D9-8625-72C15462745D}" type="parTrans" cxnId="{ADB5AAEF-446A-4EC3-ABDB-2CB6241A2E2E}">
      <dgm:prSet/>
      <dgm:spPr/>
      <dgm:t>
        <a:bodyPr/>
        <a:lstStyle/>
        <a:p>
          <a:endParaRPr lang="en-US"/>
        </a:p>
      </dgm:t>
    </dgm:pt>
    <dgm:pt modelId="{95908E52-7328-4689-AB95-734CEB74306E}" type="sibTrans" cxnId="{ADB5AAEF-446A-4EC3-ABDB-2CB6241A2E2E}">
      <dgm:prSet/>
      <dgm:spPr/>
      <dgm:t>
        <a:bodyPr/>
        <a:lstStyle/>
        <a:p>
          <a:endParaRPr lang="en-US"/>
        </a:p>
      </dgm:t>
    </dgm:pt>
    <dgm:pt modelId="{36680AB9-3D2D-4156-913F-D945259BB295}">
      <dgm:prSet phldrT="[Text]"/>
      <dgm:spPr/>
      <dgm:t>
        <a:bodyPr/>
        <a:lstStyle/>
        <a:p>
          <a:pPr algn="l"/>
          <a:r>
            <a:rPr lang="en-US" dirty="0" smtClean="0"/>
            <a:t>Fill out the </a:t>
          </a:r>
          <a:r>
            <a:rPr lang="en-US" dirty="0" smtClean="0">
              <a:hlinkClick xmlns:r="http://schemas.openxmlformats.org/officeDocument/2006/relationships" r:id="rId2"/>
            </a:rPr>
            <a:t>Assignment Alert</a:t>
          </a:r>
          <a:r>
            <a:rPr lang="en-US" dirty="0" smtClean="0"/>
            <a:t> form.</a:t>
          </a:r>
          <a:endParaRPr lang="en-US" dirty="0"/>
        </a:p>
      </dgm:t>
    </dgm:pt>
    <dgm:pt modelId="{E9F0A50C-9969-422F-BA28-B545B360A52E}" type="parTrans" cxnId="{F7A47307-F76B-4F06-AF69-E8E0DBEE931E}">
      <dgm:prSet/>
      <dgm:spPr/>
      <dgm:t>
        <a:bodyPr/>
        <a:lstStyle/>
        <a:p>
          <a:endParaRPr lang="en-US"/>
        </a:p>
      </dgm:t>
    </dgm:pt>
    <dgm:pt modelId="{BFFC3B0B-8C31-45A5-BF7C-0F58DD375F10}" type="sibTrans" cxnId="{F7A47307-F76B-4F06-AF69-E8E0DBEE931E}">
      <dgm:prSet/>
      <dgm:spPr/>
      <dgm:t>
        <a:bodyPr/>
        <a:lstStyle/>
        <a:p>
          <a:endParaRPr lang="en-US"/>
        </a:p>
      </dgm:t>
    </dgm:pt>
    <dgm:pt modelId="{68304181-4D38-434E-9833-3C7CFBEB7331}">
      <dgm:prSet phldrT="[Text]"/>
      <dgm:spPr/>
      <dgm:t>
        <a:bodyPr/>
        <a:lstStyle/>
        <a:p>
          <a:pPr algn="l"/>
          <a:r>
            <a:rPr lang="en-US" dirty="0" smtClean="0"/>
            <a:t>Put a copy of your textbook or required reading on </a:t>
          </a:r>
          <a:r>
            <a:rPr lang="en-US" dirty="0" smtClean="0">
              <a:hlinkClick xmlns:r="http://schemas.openxmlformats.org/officeDocument/2006/relationships" r:id="rId3"/>
            </a:rPr>
            <a:t>Reserve</a:t>
          </a:r>
          <a:r>
            <a:rPr lang="en-US" dirty="0" smtClean="0"/>
            <a:t>.</a:t>
          </a:r>
          <a:endParaRPr lang="en-US" dirty="0"/>
        </a:p>
      </dgm:t>
    </dgm:pt>
    <dgm:pt modelId="{9FB2E11E-4475-4836-973C-3DEE18CC6316}" type="parTrans" cxnId="{2E5D4879-8612-4453-84EE-958864D649DA}">
      <dgm:prSet/>
      <dgm:spPr/>
      <dgm:t>
        <a:bodyPr/>
        <a:lstStyle/>
        <a:p>
          <a:endParaRPr lang="en-US"/>
        </a:p>
      </dgm:t>
    </dgm:pt>
    <dgm:pt modelId="{1436676C-B769-4F8C-B611-F0F4DCACD217}" type="sibTrans" cxnId="{2E5D4879-8612-4453-84EE-958864D649DA}">
      <dgm:prSet/>
      <dgm:spPr/>
      <dgm:t>
        <a:bodyPr/>
        <a:lstStyle/>
        <a:p>
          <a:endParaRPr lang="en-US"/>
        </a:p>
      </dgm:t>
    </dgm:pt>
    <dgm:pt modelId="{F8D56678-6A51-42FC-99E1-2F8145A5DC9E}">
      <dgm:prSet phldrT="[Text]"/>
      <dgm:spPr/>
      <dgm:t>
        <a:bodyPr/>
        <a:lstStyle/>
        <a:p>
          <a:pPr algn="l"/>
          <a:r>
            <a:rPr lang="en-US" dirty="0" smtClean="0"/>
            <a:t>Create assignments that would require your students to use library resources.</a:t>
          </a:r>
          <a:endParaRPr lang="en-US" dirty="0"/>
        </a:p>
      </dgm:t>
    </dgm:pt>
    <dgm:pt modelId="{9A7F9B8F-B03F-49D2-91C0-3624DE88E484}" type="parTrans" cxnId="{936F3182-11C3-4E5A-B8D0-B69F97B007D7}">
      <dgm:prSet/>
      <dgm:spPr/>
      <dgm:t>
        <a:bodyPr/>
        <a:lstStyle/>
        <a:p>
          <a:endParaRPr lang="en-US"/>
        </a:p>
      </dgm:t>
    </dgm:pt>
    <dgm:pt modelId="{C8EC66D1-9E6F-4E57-8659-1896020F1433}" type="sibTrans" cxnId="{936F3182-11C3-4E5A-B8D0-B69F97B007D7}">
      <dgm:prSet/>
      <dgm:spPr/>
      <dgm:t>
        <a:bodyPr/>
        <a:lstStyle/>
        <a:p>
          <a:endParaRPr lang="en-US"/>
        </a:p>
      </dgm:t>
    </dgm:pt>
    <dgm:pt modelId="{0C8AC36E-973E-46BF-B575-1C1CAA2B013D}">
      <dgm:prSet phldrT="[Text]"/>
      <dgm:spPr/>
      <dgm:t>
        <a:bodyPr/>
        <a:lstStyle/>
        <a:p>
          <a:pPr algn="l"/>
          <a:r>
            <a:rPr lang="en-US" dirty="0" smtClean="0"/>
            <a:t>Contact a library liaison for collaborative projects…</a:t>
          </a:r>
          <a:endParaRPr lang="en-US" dirty="0"/>
        </a:p>
      </dgm:t>
    </dgm:pt>
    <dgm:pt modelId="{EEF2FD28-4623-4F3C-AF8B-CE46E94C95E5}" type="parTrans" cxnId="{9296BA63-7528-4D2D-BA7D-1ABCE59C7FEA}">
      <dgm:prSet/>
      <dgm:spPr/>
      <dgm:t>
        <a:bodyPr/>
        <a:lstStyle/>
        <a:p>
          <a:endParaRPr lang="en-US"/>
        </a:p>
      </dgm:t>
    </dgm:pt>
    <dgm:pt modelId="{966C42E6-0AC4-43DA-9171-A34B3FEC62EB}" type="sibTrans" cxnId="{9296BA63-7528-4D2D-BA7D-1ABCE59C7FEA}">
      <dgm:prSet/>
      <dgm:spPr/>
      <dgm:t>
        <a:bodyPr/>
        <a:lstStyle/>
        <a:p>
          <a:endParaRPr lang="en-US"/>
        </a:p>
      </dgm:t>
    </dgm:pt>
    <dgm:pt modelId="{771EC141-EEA9-49AC-9DBB-CAD88C59A2B9}" type="pres">
      <dgm:prSet presAssocID="{A3F24C60-547E-4416-8075-0BD0EB9135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C5B9E9-8A5F-43B1-B642-2E42EBFB1DAC}" type="pres">
      <dgm:prSet presAssocID="{42D331F6-5858-4D55-99A9-139BA527244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85C5F-AB4C-4792-81B6-B955B84A48F5}" type="pres">
      <dgm:prSet presAssocID="{2D1D9CC2-F5AD-4EBD-83AF-D887255E6E19}" presName="sibTrans" presStyleCnt="0"/>
      <dgm:spPr/>
    </dgm:pt>
    <dgm:pt modelId="{C68D2C3D-35C2-45C4-BEB0-BB8C10666166}" type="pres">
      <dgm:prSet presAssocID="{483C9BE5-F7E9-482F-8EB2-9470AE9C2B4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9726-15D8-41CF-B856-90A9D1759CC1}" type="pres">
      <dgm:prSet presAssocID="{95908E52-7328-4689-AB95-734CEB74306E}" presName="sibTrans" presStyleCnt="0"/>
      <dgm:spPr/>
    </dgm:pt>
    <dgm:pt modelId="{EB360094-7A9F-4391-B17D-C6B68420AA49}" type="pres">
      <dgm:prSet presAssocID="{36680AB9-3D2D-4156-913F-D945259BB295}" presName="node" presStyleLbl="node1" presStyleIdx="2" presStyleCnt="6" custLinFactNeighborX="-741" custLinFactNeighborY="1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C96D0-E081-42C5-BCF7-994FE3ABB554}" type="pres">
      <dgm:prSet presAssocID="{BFFC3B0B-8C31-45A5-BF7C-0F58DD375F10}" presName="sibTrans" presStyleCnt="0"/>
      <dgm:spPr/>
    </dgm:pt>
    <dgm:pt modelId="{B5CB760E-51EA-41C3-977E-0D9C988777DC}" type="pres">
      <dgm:prSet presAssocID="{68304181-4D38-434E-9833-3C7CFBEB7331}" presName="node" presStyleLbl="node1" presStyleIdx="3" presStyleCnt="6" custLinFactNeighborX="0" custLinFactNeighborY="3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CFF1E-37D1-4AF6-8149-D0B9DF64EBE1}" type="pres">
      <dgm:prSet presAssocID="{1436676C-B769-4F8C-B611-F0F4DCACD217}" presName="sibTrans" presStyleCnt="0"/>
      <dgm:spPr/>
    </dgm:pt>
    <dgm:pt modelId="{8E574D6F-4A03-422F-8902-8B40CE55F025}" type="pres">
      <dgm:prSet presAssocID="{F8D56678-6A51-42FC-99E1-2F8145A5DC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553B4-8714-43CC-88C8-1936DB1CF0A7}" type="pres">
      <dgm:prSet presAssocID="{C8EC66D1-9E6F-4E57-8659-1896020F1433}" presName="sibTrans" presStyleCnt="0"/>
      <dgm:spPr/>
    </dgm:pt>
    <dgm:pt modelId="{B0D18E9F-D4BA-4BD8-9B9C-1656B333DA7B}" type="pres">
      <dgm:prSet presAssocID="{0C8AC36E-973E-46BF-B575-1C1CAA2B01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A47307-F76B-4F06-AF69-E8E0DBEE931E}" srcId="{A3F24C60-547E-4416-8075-0BD0EB9135AF}" destId="{36680AB9-3D2D-4156-913F-D945259BB295}" srcOrd="2" destOrd="0" parTransId="{E9F0A50C-9969-422F-BA28-B545B360A52E}" sibTransId="{BFFC3B0B-8C31-45A5-BF7C-0F58DD375F10}"/>
    <dgm:cxn modelId="{78C1D843-FC06-4D40-85AA-BA3D7CFFD580}" type="presOf" srcId="{483C9BE5-F7E9-482F-8EB2-9470AE9C2B44}" destId="{C68D2C3D-35C2-45C4-BEB0-BB8C10666166}" srcOrd="0" destOrd="0" presId="urn:microsoft.com/office/officeart/2005/8/layout/default"/>
    <dgm:cxn modelId="{D3533966-F1FC-4ED1-BBFE-81AD891F7E39}" type="presOf" srcId="{36680AB9-3D2D-4156-913F-D945259BB295}" destId="{EB360094-7A9F-4391-B17D-C6B68420AA49}" srcOrd="0" destOrd="0" presId="urn:microsoft.com/office/officeart/2005/8/layout/default"/>
    <dgm:cxn modelId="{42CC4E88-D22A-411C-9835-343602447DB0}" type="presOf" srcId="{A3F24C60-547E-4416-8075-0BD0EB9135AF}" destId="{771EC141-EEA9-49AC-9DBB-CAD88C59A2B9}" srcOrd="0" destOrd="0" presId="urn:microsoft.com/office/officeart/2005/8/layout/default"/>
    <dgm:cxn modelId="{ADB5AAEF-446A-4EC3-ABDB-2CB6241A2E2E}" srcId="{A3F24C60-547E-4416-8075-0BD0EB9135AF}" destId="{483C9BE5-F7E9-482F-8EB2-9470AE9C2B44}" srcOrd="1" destOrd="0" parTransId="{34B82510-72F4-44D9-8625-72C15462745D}" sibTransId="{95908E52-7328-4689-AB95-734CEB74306E}"/>
    <dgm:cxn modelId="{DBFE1AA0-75A9-4C78-BD10-505F811CD9CF}" srcId="{A3F24C60-547E-4416-8075-0BD0EB9135AF}" destId="{42D331F6-5858-4D55-99A9-139BA527244E}" srcOrd="0" destOrd="0" parTransId="{B5246334-266D-4DFE-B2AC-A46638BCDD81}" sibTransId="{2D1D9CC2-F5AD-4EBD-83AF-D887255E6E19}"/>
    <dgm:cxn modelId="{9296BA63-7528-4D2D-BA7D-1ABCE59C7FEA}" srcId="{A3F24C60-547E-4416-8075-0BD0EB9135AF}" destId="{0C8AC36E-973E-46BF-B575-1C1CAA2B013D}" srcOrd="5" destOrd="0" parTransId="{EEF2FD28-4623-4F3C-AF8B-CE46E94C95E5}" sibTransId="{966C42E6-0AC4-43DA-9171-A34B3FEC62EB}"/>
    <dgm:cxn modelId="{2E5D4879-8612-4453-84EE-958864D649DA}" srcId="{A3F24C60-547E-4416-8075-0BD0EB9135AF}" destId="{68304181-4D38-434E-9833-3C7CFBEB7331}" srcOrd="3" destOrd="0" parTransId="{9FB2E11E-4475-4836-973C-3DEE18CC6316}" sibTransId="{1436676C-B769-4F8C-B611-F0F4DCACD217}"/>
    <dgm:cxn modelId="{CFF79FC5-B7AF-4F01-8FB1-D51EB53EA034}" type="presOf" srcId="{0C8AC36E-973E-46BF-B575-1C1CAA2B013D}" destId="{B0D18E9F-D4BA-4BD8-9B9C-1656B333DA7B}" srcOrd="0" destOrd="0" presId="urn:microsoft.com/office/officeart/2005/8/layout/default"/>
    <dgm:cxn modelId="{936F3182-11C3-4E5A-B8D0-B69F97B007D7}" srcId="{A3F24C60-547E-4416-8075-0BD0EB9135AF}" destId="{F8D56678-6A51-42FC-99E1-2F8145A5DC9E}" srcOrd="4" destOrd="0" parTransId="{9A7F9B8F-B03F-49D2-91C0-3624DE88E484}" sibTransId="{C8EC66D1-9E6F-4E57-8659-1896020F1433}"/>
    <dgm:cxn modelId="{37D680B2-49CF-41A8-AA21-19E0B7184FBA}" type="presOf" srcId="{68304181-4D38-434E-9833-3C7CFBEB7331}" destId="{B5CB760E-51EA-41C3-977E-0D9C988777DC}" srcOrd="0" destOrd="0" presId="urn:microsoft.com/office/officeart/2005/8/layout/default"/>
    <dgm:cxn modelId="{8FCBD165-06EC-48AB-8C02-F85DD56281FD}" type="presOf" srcId="{F8D56678-6A51-42FC-99E1-2F8145A5DC9E}" destId="{8E574D6F-4A03-422F-8902-8B40CE55F025}" srcOrd="0" destOrd="0" presId="urn:microsoft.com/office/officeart/2005/8/layout/default"/>
    <dgm:cxn modelId="{466F8B87-F429-4C3A-B4F6-FE2469B64427}" type="presOf" srcId="{42D331F6-5858-4D55-99A9-139BA527244E}" destId="{12C5B9E9-8A5F-43B1-B642-2E42EBFB1DAC}" srcOrd="0" destOrd="0" presId="urn:microsoft.com/office/officeart/2005/8/layout/default"/>
    <dgm:cxn modelId="{458E5E10-AFEC-41B3-A1B7-5EC34F11A5C2}" type="presParOf" srcId="{771EC141-EEA9-49AC-9DBB-CAD88C59A2B9}" destId="{12C5B9E9-8A5F-43B1-B642-2E42EBFB1DAC}" srcOrd="0" destOrd="0" presId="urn:microsoft.com/office/officeart/2005/8/layout/default"/>
    <dgm:cxn modelId="{0128C6B0-320A-4E44-9FE5-08CC73126F6C}" type="presParOf" srcId="{771EC141-EEA9-49AC-9DBB-CAD88C59A2B9}" destId="{FF285C5F-AB4C-4792-81B6-B955B84A48F5}" srcOrd="1" destOrd="0" presId="urn:microsoft.com/office/officeart/2005/8/layout/default"/>
    <dgm:cxn modelId="{54904306-F607-4D9E-8E62-EA2F04DEFE83}" type="presParOf" srcId="{771EC141-EEA9-49AC-9DBB-CAD88C59A2B9}" destId="{C68D2C3D-35C2-45C4-BEB0-BB8C10666166}" srcOrd="2" destOrd="0" presId="urn:microsoft.com/office/officeart/2005/8/layout/default"/>
    <dgm:cxn modelId="{A0B1EB74-CA33-47E7-ACD7-2876AF3C154A}" type="presParOf" srcId="{771EC141-EEA9-49AC-9DBB-CAD88C59A2B9}" destId="{57BD9726-15D8-41CF-B856-90A9D1759CC1}" srcOrd="3" destOrd="0" presId="urn:microsoft.com/office/officeart/2005/8/layout/default"/>
    <dgm:cxn modelId="{3C891C8C-06F9-4D78-B179-DA2F78780702}" type="presParOf" srcId="{771EC141-EEA9-49AC-9DBB-CAD88C59A2B9}" destId="{EB360094-7A9F-4391-B17D-C6B68420AA49}" srcOrd="4" destOrd="0" presId="urn:microsoft.com/office/officeart/2005/8/layout/default"/>
    <dgm:cxn modelId="{6B15D82C-D510-40C4-A689-27C09937D115}" type="presParOf" srcId="{771EC141-EEA9-49AC-9DBB-CAD88C59A2B9}" destId="{3C9C96D0-E081-42C5-BCF7-994FE3ABB554}" srcOrd="5" destOrd="0" presId="urn:microsoft.com/office/officeart/2005/8/layout/default"/>
    <dgm:cxn modelId="{3FA12699-8EE4-4FB8-AEC6-E6C6AC014754}" type="presParOf" srcId="{771EC141-EEA9-49AC-9DBB-CAD88C59A2B9}" destId="{B5CB760E-51EA-41C3-977E-0D9C988777DC}" srcOrd="6" destOrd="0" presId="urn:microsoft.com/office/officeart/2005/8/layout/default"/>
    <dgm:cxn modelId="{836CE64A-95A0-4A95-B513-28F6805B6BD5}" type="presParOf" srcId="{771EC141-EEA9-49AC-9DBB-CAD88C59A2B9}" destId="{DF8CFF1E-37D1-4AF6-8149-D0B9DF64EBE1}" srcOrd="7" destOrd="0" presId="urn:microsoft.com/office/officeart/2005/8/layout/default"/>
    <dgm:cxn modelId="{91580CA7-16EC-4DE2-AEA7-3AFC01728C33}" type="presParOf" srcId="{771EC141-EEA9-49AC-9DBB-CAD88C59A2B9}" destId="{8E574D6F-4A03-422F-8902-8B40CE55F025}" srcOrd="8" destOrd="0" presId="urn:microsoft.com/office/officeart/2005/8/layout/default"/>
    <dgm:cxn modelId="{5CF1BDE4-FF03-4AA2-9466-1CBEFFB9F514}" type="presParOf" srcId="{771EC141-EEA9-49AC-9DBB-CAD88C59A2B9}" destId="{B44553B4-8714-43CC-88C8-1936DB1CF0A7}" srcOrd="9" destOrd="0" presId="urn:microsoft.com/office/officeart/2005/8/layout/default"/>
    <dgm:cxn modelId="{6533378B-976C-49C0-B255-B2B11436E338}" type="presParOf" srcId="{771EC141-EEA9-49AC-9DBB-CAD88C59A2B9}" destId="{B0D18E9F-D4BA-4BD8-9B9C-1656B333DA7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Denise Woetzel</a:t>
          </a:r>
          <a:br>
            <a:rPr lang="en-US" sz="1800" b="1" dirty="0" smtClean="0"/>
          </a:br>
          <a:r>
            <a:rPr lang="en-US" sz="1600" b="1" dirty="0" smtClean="0"/>
            <a:t>(</a:t>
          </a:r>
          <a:r>
            <a:rPr lang="en-US" sz="1600" b="1" baseline="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dwoetzel@reynolds.edu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the Humanities, Social Sciences &amp; Education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Khalil Ahmed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2"/>
            </a:rPr>
            <a:t>kahmed@reynolds.edu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CC7EE40F-F638-404F-A235-5C10E237C1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Nursing &amp; Allied Health:</a:t>
          </a:r>
          <a:endParaRPr lang="en-US" sz="1800" b="1" dirty="0"/>
        </a:p>
      </dgm:t>
    </dgm:pt>
    <dgm:pt modelId="{D5206031-931E-4404-A8E6-3BB58A8FF5A0}" type="parTrans" cxnId="{C6F7637F-EA58-4405-ACEB-4E17B4A78C58}">
      <dgm:prSet/>
      <dgm:spPr/>
      <dgm:t>
        <a:bodyPr/>
        <a:lstStyle/>
        <a:p>
          <a:endParaRPr lang="en-US"/>
        </a:p>
      </dgm:t>
    </dgm:pt>
    <dgm:pt modelId="{C6FEDA57-DD57-4961-AD99-2A89CAF361B3}" type="sibTrans" cxnId="{C6F7637F-EA58-4405-ACEB-4E17B4A78C58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4611300C-90B3-4835-BA1C-BAB24A6DB078}" type="pres">
      <dgm:prSet presAssocID="{1B79D41B-1F69-4677-AF52-85C7DD9E251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85339C-400E-4F3C-A067-19C797BB2644}" type="presOf" srcId="{A8B44AB9-5C61-4B32-829A-A355A5F528CE}" destId="{4611300C-90B3-4835-BA1C-BAB24A6DB078}" srcOrd="0" destOrd="0" presId="urn:microsoft.com/office/officeart/2005/8/layout/hList2#4"/>
    <dgm:cxn modelId="{4DBBDF14-BA46-4C2D-B882-9C867AC45601}" type="presOf" srcId="{CC7EE40F-F638-404F-A235-5C10E237C1E6}" destId="{4611300C-90B3-4835-BA1C-BAB24A6DB078}" srcOrd="0" destOrd="1" presId="urn:microsoft.com/office/officeart/2005/8/layout/hList2#4"/>
    <dgm:cxn modelId="{13427587-C824-417E-AA2B-494CE966A595}" type="presOf" srcId="{1B79D41B-1F69-4677-AF52-85C7DD9E251D}" destId="{08BE60C7-8FCC-4C8E-BBD7-8871BF0173EA}" srcOrd="0" destOrd="0" presId="urn:microsoft.com/office/officeart/2005/8/layout/hList2#4"/>
    <dgm:cxn modelId="{FF5E36EF-3CF8-4549-A4D6-B351F3317144}" type="presOf" srcId="{613D60CB-F915-4273-A298-602D85D606E6}" destId="{47DBB868-1234-4594-B9B1-6A0D4FB35D06}" srcOrd="0" destOrd="0" presId="urn:microsoft.com/office/officeart/2005/8/layout/hList2#4"/>
    <dgm:cxn modelId="{C6F7637F-EA58-4405-ACEB-4E17B4A78C58}" srcId="{1B79D41B-1F69-4677-AF52-85C7DD9E251D}" destId="{CC7EE40F-F638-404F-A235-5C10E237C1E6}" srcOrd="1" destOrd="0" parTransId="{D5206031-931E-4404-A8E6-3BB58A8FF5A0}" sibTransId="{C6FEDA57-DD57-4961-AD99-2A89CAF361B3}"/>
    <dgm:cxn modelId="{89C95B1D-9C7D-4F61-A047-F77180D2FE75}" type="presOf" srcId="{60360CD1-8C81-4BE2-BDB7-89F3E961566B}" destId="{86F0689F-6E9B-440E-859C-36C3CDA895D0}" srcOrd="0" destOrd="0" presId="urn:microsoft.com/office/officeart/2005/8/layout/hList2#4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C17E1458-0F6B-41C6-95E6-9BF673D1EF2E}" type="presOf" srcId="{63BEB353-AEC8-4156-AD33-ED9B1901C946}" destId="{B497BCA9-19EE-4F66-88D9-0AD62AD3BA21}" srcOrd="0" destOrd="0" presId="urn:microsoft.com/office/officeart/2005/8/layout/hList2#4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EE833291-7124-4E5D-B2B0-F9018E969E99}" type="presOf" srcId="{1FF1686F-AA4F-4802-9BD8-38685BC222ED}" destId="{47DBB868-1234-4594-B9B1-6A0D4FB35D06}" srcOrd="0" destOrd="1" presId="urn:microsoft.com/office/officeart/2005/8/layout/hList2#4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A659D7CB-6B8D-4A3C-B24A-3477AFB4CC5F}" type="presParOf" srcId="{86F0689F-6E9B-440E-859C-36C3CDA895D0}" destId="{D70578A0-A35D-45AA-AA49-9933075B0472}" srcOrd="0" destOrd="0" presId="urn:microsoft.com/office/officeart/2005/8/layout/hList2#4"/>
    <dgm:cxn modelId="{9CF7C5EE-453C-4EC7-A064-3A99D290AF63}" type="presParOf" srcId="{D70578A0-A35D-45AA-AA49-9933075B0472}" destId="{82D8E43C-39FA-458C-8C21-5594DA96AFC4}" srcOrd="0" destOrd="0" presId="urn:microsoft.com/office/officeart/2005/8/layout/hList2#4"/>
    <dgm:cxn modelId="{543D8164-752C-4983-B258-5C3DC3986E29}" type="presParOf" srcId="{D70578A0-A35D-45AA-AA49-9933075B0472}" destId="{47DBB868-1234-4594-B9B1-6A0D4FB35D06}" srcOrd="1" destOrd="0" presId="urn:microsoft.com/office/officeart/2005/8/layout/hList2#4"/>
    <dgm:cxn modelId="{C7D975D7-D508-4EE4-8D8F-8F66399801D5}" type="presParOf" srcId="{D70578A0-A35D-45AA-AA49-9933075B0472}" destId="{B497BCA9-19EE-4F66-88D9-0AD62AD3BA21}" srcOrd="2" destOrd="0" presId="urn:microsoft.com/office/officeart/2005/8/layout/hList2#4"/>
    <dgm:cxn modelId="{4721B216-E6FF-4FC9-80FF-FD532FBE1443}" type="presParOf" srcId="{86F0689F-6E9B-440E-859C-36C3CDA895D0}" destId="{7CD68F1C-0593-44E5-ABE5-99F33B29D6EA}" srcOrd="1" destOrd="0" presId="urn:microsoft.com/office/officeart/2005/8/layout/hList2#4"/>
    <dgm:cxn modelId="{2C294281-CF47-49F4-B507-DC27311144BE}" type="presParOf" srcId="{86F0689F-6E9B-440E-859C-36C3CDA895D0}" destId="{ADD2B5F8-55A0-483F-B1A1-7D5DB2852B34}" srcOrd="2" destOrd="0" presId="urn:microsoft.com/office/officeart/2005/8/layout/hList2#4"/>
    <dgm:cxn modelId="{3AB03DE1-F857-454B-985C-3AFE776935BA}" type="presParOf" srcId="{ADD2B5F8-55A0-483F-B1A1-7D5DB2852B34}" destId="{1394E3FA-B4AB-4D1C-B373-6202E07E5603}" srcOrd="0" destOrd="0" presId="urn:microsoft.com/office/officeart/2005/8/layout/hList2#4"/>
    <dgm:cxn modelId="{3BB00DEB-E28C-4F88-9C13-7DC9C1B4962D}" type="presParOf" srcId="{ADD2B5F8-55A0-483F-B1A1-7D5DB2852B34}" destId="{4611300C-90B3-4835-BA1C-BAB24A6DB078}" srcOrd="1" destOrd="0" presId="urn:microsoft.com/office/officeart/2005/8/layout/hList2#4"/>
    <dgm:cxn modelId="{1FF24C8E-B0AE-4CF9-92F6-5D510216E705}" type="presParOf" srcId="{ADD2B5F8-55A0-483F-B1A1-7D5DB2852B34}" destId="{08BE60C7-8FCC-4C8E-BBD7-8871BF0173EA}" srcOrd="2" destOrd="0" presId="urn:microsoft.com/office/officeart/2005/8/layout/hList2#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Maureen Hady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1"/>
            </a:rPr>
            <a:t>mhady@reynolds.edu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Business &amp; Engineering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Amanda Hartman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2"/>
            </a:rPr>
            <a:t>ahartman@reynolds.edu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C5C87085-A759-47B0-A1D2-D2F8B8C3DA7C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Mathematics &amp; Sciences</a:t>
          </a:r>
          <a:endParaRPr lang="en-US" sz="1800" b="1" dirty="0"/>
        </a:p>
      </dgm:t>
    </dgm:pt>
    <dgm:pt modelId="{59C1E288-D3A4-4DFA-99CA-31D348164A95}" type="parTrans" cxnId="{EA963C13-1282-4344-AFC8-B380088A54AF}">
      <dgm:prSet/>
      <dgm:spPr/>
      <dgm:t>
        <a:bodyPr/>
        <a:lstStyle/>
        <a:p>
          <a:endParaRPr lang="en-US"/>
        </a:p>
      </dgm:t>
    </dgm:pt>
    <dgm:pt modelId="{7A7EF8DA-21B3-4A5D-BEFA-058E3C996050}" type="sibTrans" cxnId="{EA963C13-1282-4344-AFC8-B380088A54AF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11300C-90B3-4835-BA1C-BAB24A6DB078}" type="pres">
      <dgm:prSet presAssocID="{1B79D41B-1F69-4677-AF52-85C7DD9E251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963C13-1282-4344-AFC8-B380088A54AF}" srcId="{1B79D41B-1F69-4677-AF52-85C7DD9E251D}" destId="{C5C87085-A759-47B0-A1D2-D2F8B8C3DA7C}" srcOrd="1" destOrd="0" parTransId="{59C1E288-D3A4-4DFA-99CA-31D348164A95}" sibTransId="{7A7EF8DA-21B3-4A5D-BEFA-058E3C996050}"/>
    <dgm:cxn modelId="{FEFD4435-4AF9-4E69-BFF9-DA305356A3F8}" type="presOf" srcId="{C5C87085-A759-47B0-A1D2-D2F8B8C3DA7C}" destId="{4611300C-90B3-4835-BA1C-BAB24A6DB078}" srcOrd="0" destOrd="1" presId="urn:microsoft.com/office/officeart/2005/8/layout/hList2#5"/>
    <dgm:cxn modelId="{F9C159D9-FECE-4750-8CA2-1B219220A8F0}" type="presOf" srcId="{1B79D41B-1F69-4677-AF52-85C7DD9E251D}" destId="{08BE60C7-8FCC-4C8E-BBD7-8871BF0173EA}" srcOrd="0" destOrd="0" presId="urn:microsoft.com/office/officeart/2005/8/layout/hList2#5"/>
    <dgm:cxn modelId="{3FC06EC2-0FE2-49CB-8FCE-48207FEDFE39}" type="presOf" srcId="{63BEB353-AEC8-4156-AD33-ED9B1901C946}" destId="{B497BCA9-19EE-4F66-88D9-0AD62AD3BA21}" srcOrd="0" destOrd="0" presId="urn:microsoft.com/office/officeart/2005/8/layout/hList2#5"/>
    <dgm:cxn modelId="{FCCF018E-FA68-457C-A037-2F4F75350D08}" type="presOf" srcId="{A8B44AB9-5C61-4B32-829A-A355A5F528CE}" destId="{4611300C-90B3-4835-BA1C-BAB24A6DB078}" srcOrd="0" destOrd="0" presId="urn:microsoft.com/office/officeart/2005/8/layout/hList2#5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BF91CB09-D04A-4987-A927-8BEB0AEB89B4}" type="presOf" srcId="{613D60CB-F915-4273-A298-602D85D606E6}" destId="{47DBB868-1234-4594-B9B1-6A0D4FB35D06}" srcOrd="0" destOrd="0" presId="urn:microsoft.com/office/officeart/2005/8/layout/hList2#5"/>
    <dgm:cxn modelId="{809CADE0-11AC-42E8-89C4-F968E3536A77}" type="presOf" srcId="{1FF1686F-AA4F-4802-9BD8-38685BC222ED}" destId="{47DBB868-1234-4594-B9B1-6A0D4FB35D06}" srcOrd="0" destOrd="1" presId="urn:microsoft.com/office/officeart/2005/8/layout/hList2#5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DF7DF181-7251-4A0A-9267-11C480663836}" type="presOf" srcId="{60360CD1-8C81-4BE2-BDB7-89F3E961566B}" destId="{86F0689F-6E9B-440E-859C-36C3CDA895D0}" srcOrd="0" destOrd="0" presId="urn:microsoft.com/office/officeart/2005/8/layout/hList2#5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0654EFEF-A89A-4BCA-B197-8566D3C248F3}" type="presParOf" srcId="{86F0689F-6E9B-440E-859C-36C3CDA895D0}" destId="{D70578A0-A35D-45AA-AA49-9933075B0472}" srcOrd="0" destOrd="0" presId="urn:microsoft.com/office/officeart/2005/8/layout/hList2#5"/>
    <dgm:cxn modelId="{20B572FA-88F1-4B4E-B5B2-AA074256AFCC}" type="presParOf" srcId="{D70578A0-A35D-45AA-AA49-9933075B0472}" destId="{82D8E43C-39FA-458C-8C21-5594DA96AFC4}" srcOrd="0" destOrd="0" presId="urn:microsoft.com/office/officeart/2005/8/layout/hList2#5"/>
    <dgm:cxn modelId="{71CF97DE-E349-445D-95CE-9711B07DC825}" type="presParOf" srcId="{D70578A0-A35D-45AA-AA49-9933075B0472}" destId="{47DBB868-1234-4594-B9B1-6A0D4FB35D06}" srcOrd="1" destOrd="0" presId="urn:microsoft.com/office/officeart/2005/8/layout/hList2#5"/>
    <dgm:cxn modelId="{96581FA5-9AB9-4127-B43D-6F60E553C4F7}" type="presParOf" srcId="{D70578A0-A35D-45AA-AA49-9933075B0472}" destId="{B497BCA9-19EE-4F66-88D9-0AD62AD3BA21}" srcOrd="2" destOrd="0" presId="urn:microsoft.com/office/officeart/2005/8/layout/hList2#5"/>
    <dgm:cxn modelId="{4DF9FE6A-26ED-4983-AF4D-4C4558D45B24}" type="presParOf" srcId="{86F0689F-6E9B-440E-859C-36C3CDA895D0}" destId="{7CD68F1C-0593-44E5-ABE5-99F33B29D6EA}" srcOrd="1" destOrd="0" presId="urn:microsoft.com/office/officeart/2005/8/layout/hList2#5"/>
    <dgm:cxn modelId="{CA9FB602-D70F-4FA0-ABB5-1EDF58528DBC}" type="presParOf" srcId="{86F0689F-6E9B-440E-859C-36C3CDA895D0}" destId="{ADD2B5F8-55A0-483F-B1A1-7D5DB2852B34}" srcOrd="2" destOrd="0" presId="urn:microsoft.com/office/officeart/2005/8/layout/hList2#5"/>
    <dgm:cxn modelId="{624C9211-5B6E-492F-B2F0-EA345FC1C99F}" type="presParOf" srcId="{ADD2B5F8-55A0-483F-B1A1-7D5DB2852B34}" destId="{1394E3FA-B4AB-4D1C-B373-6202E07E5603}" srcOrd="0" destOrd="0" presId="urn:microsoft.com/office/officeart/2005/8/layout/hList2#5"/>
    <dgm:cxn modelId="{FC5346CE-7D64-4FF9-B99D-C212EA47DCA4}" type="presParOf" srcId="{ADD2B5F8-55A0-483F-B1A1-7D5DB2852B34}" destId="{4611300C-90B3-4835-BA1C-BAB24A6DB078}" srcOrd="1" destOrd="0" presId="urn:microsoft.com/office/officeart/2005/8/layout/hList2#5"/>
    <dgm:cxn modelId="{CF5C106C-3414-4A7B-AE44-3D6F18AD17ED}" type="presParOf" srcId="{ADD2B5F8-55A0-483F-B1A1-7D5DB2852B34}" destId="{08BE60C7-8FCC-4C8E-BBD7-8871BF0173EA}" srcOrd="2" destOrd="0" presId="urn:microsoft.com/office/officeart/2005/8/layout/hList2#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EB5055-DE7E-4004-9A7A-AF281161371E}" type="doc">
      <dgm:prSet loTypeId="urn:microsoft.com/office/officeart/2005/8/layout/hList2#6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02EF7099-0F1E-4E43-AE6A-74436F0ED5A7}">
      <dgm:prSet phldrT="[Text]"/>
      <dgm:spPr/>
      <dgm:t>
        <a:bodyPr/>
        <a:lstStyle/>
        <a:p>
          <a:r>
            <a:rPr lang="en-US" dirty="0" smtClean="0">
              <a:latin typeface="Book Antiqua" pitchFamily="18" charset="0"/>
            </a:rPr>
            <a:t>Package 1</a:t>
          </a:r>
          <a:endParaRPr lang="en-US" dirty="0">
            <a:latin typeface="Book Antiqua" pitchFamily="18" charset="0"/>
          </a:endParaRPr>
        </a:p>
      </dgm:t>
    </dgm:pt>
    <dgm:pt modelId="{66DD075C-CC3C-496E-B522-6B3BE4AEB0BE}" type="parTrans" cxnId="{1EA89009-8FB1-4E81-BF8E-40FFC8B12876}">
      <dgm:prSet/>
      <dgm:spPr/>
      <dgm:t>
        <a:bodyPr/>
        <a:lstStyle/>
        <a:p>
          <a:endParaRPr lang="en-US"/>
        </a:p>
      </dgm:t>
    </dgm:pt>
    <dgm:pt modelId="{8F0FEC04-A08A-437C-9D5D-EA232B9635CC}" type="sibTrans" cxnId="{1EA89009-8FB1-4E81-BF8E-40FFC8B12876}">
      <dgm:prSet/>
      <dgm:spPr/>
      <dgm:t>
        <a:bodyPr/>
        <a:lstStyle/>
        <a:p>
          <a:endParaRPr lang="en-US"/>
        </a:p>
      </dgm:t>
    </dgm:pt>
    <dgm:pt modelId="{F99927F8-C40D-4292-89F5-5A9516E6C3CA}">
      <dgm:prSet phldrT="[Text]"/>
      <dgm:spPr/>
      <dgm:t>
        <a:bodyPr/>
        <a:lstStyle/>
        <a:p>
          <a:r>
            <a:rPr lang="en-US" dirty="0" smtClean="0">
              <a:latin typeface="Book Antiqua" pitchFamily="18" charset="0"/>
            </a:rPr>
            <a:t>Package 2</a:t>
          </a:r>
          <a:endParaRPr lang="en-US" dirty="0">
            <a:latin typeface="Book Antiqua" pitchFamily="18" charset="0"/>
          </a:endParaRPr>
        </a:p>
      </dgm:t>
    </dgm:pt>
    <dgm:pt modelId="{577F4D26-4877-4267-BF84-C555F66A1FCB}" type="parTrans" cxnId="{C402B810-B93E-40D0-9EB2-07C516DCC016}">
      <dgm:prSet/>
      <dgm:spPr/>
      <dgm:t>
        <a:bodyPr/>
        <a:lstStyle/>
        <a:p>
          <a:endParaRPr lang="en-US"/>
        </a:p>
      </dgm:t>
    </dgm:pt>
    <dgm:pt modelId="{2D2A056D-C42A-4640-ABFE-AE9BFAB1EA77}" type="sibTrans" cxnId="{C402B810-B93E-40D0-9EB2-07C516DCC016}">
      <dgm:prSet/>
      <dgm:spPr/>
      <dgm:t>
        <a:bodyPr/>
        <a:lstStyle/>
        <a:p>
          <a:endParaRPr lang="en-US"/>
        </a:p>
      </dgm:t>
    </dgm:pt>
    <dgm:pt modelId="{B4262A38-8FEF-46E4-B219-EC7CBA32D18A}">
      <dgm:prSet phldrT="[Text]"/>
      <dgm:spPr/>
      <dgm:t>
        <a:bodyPr/>
        <a:lstStyle/>
        <a:p>
          <a:r>
            <a:rPr lang="en-US" dirty="0" smtClean="0">
              <a:latin typeface="Book Antiqua" pitchFamily="18" charset="0"/>
            </a:rPr>
            <a:t>Package 3</a:t>
          </a:r>
        </a:p>
      </dgm:t>
    </dgm:pt>
    <dgm:pt modelId="{54640F91-C005-4948-9C3D-416FFD613B9D}" type="parTrans" cxnId="{2BB9EC6D-A842-4929-BFE3-6F165DDBA035}">
      <dgm:prSet/>
      <dgm:spPr/>
      <dgm:t>
        <a:bodyPr/>
        <a:lstStyle/>
        <a:p>
          <a:endParaRPr lang="en-US"/>
        </a:p>
      </dgm:t>
    </dgm:pt>
    <dgm:pt modelId="{290E0E6E-25E7-4DCE-AEC4-108F450ACF90}" type="sibTrans" cxnId="{2BB9EC6D-A842-4929-BFE3-6F165DDBA035}">
      <dgm:prSet/>
      <dgm:spPr/>
      <dgm:t>
        <a:bodyPr/>
        <a:lstStyle/>
        <a:p>
          <a:endParaRPr lang="en-US"/>
        </a:p>
      </dgm:t>
    </dgm:pt>
    <dgm:pt modelId="{DE3CCA3D-7BA0-4461-BBCF-DA7245517916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</a:rPr>
            <a:t>Topic Ideas</a:t>
          </a:r>
          <a:endParaRPr lang="en-US" dirty="0"/>
        </a:p>
      </dgm:t>
    </dgm:pt>
    <dgm:pt modelId="{997C72D3-3E5F-4BCD-A490-448DE1A8BB2D}" type="parTrans" cxnId="{0B5968A5-592A-4C5F-801C-1AB3617FE63E}">
      <dgm:prSet/>
      <dgm:spPr/>
      <dgm:t>
        <a:bodyPr/>
        <a:lstStyle/>
        <a:p>
          <a:endParaRPr lang="en-US"/>
        </a:p>
      </dgm:t>
    </dgm:pt>
    <dgm:pt modelId="{712B636D-7E55-4D35-AF7D-FE941D2121D5}" type="sibTrans" cxnId="{0B5968A5-592A-4C5F-801C-1AB3617FE63E}">
      <dgm:prSet/>
      <dgm:spPr/>
      <dgm:t>
        <a:bodyPr/>
        <a:lstStyle/>
        <a:p>
          <a:endParaRPr lang="en-US"/>
        </a:p>
      </dgm:t>
    </dgm:pt>
    <dgm:pt modelId="{0BA82991-7B35-41F0-B600-B586DDB1422A}">
      <dgm:prSet phldrT="[Text]"/>
      <dgm:spPr/>
      <dgm:t>
        <a:bodyPr/>
        <a:lstStyle/>
        <a:p>
          <a:r>
            <a:rPr lang="en-US" dirty="0" smtClean="0">
              <a:latin typeface="Book Antiqua" pitchFamily="18" charset="0"/>
            </a:rPr>
            <a:t>Package 4</a:t>
          </a:r>
        </a:p>
      </dgm:t>
    </dgm:pt>
    <dgm:pt modelId="{4926DCE7-A5BF-4B93-9F66-D0DC10F67A72}" type="parTrans" cxnId="{7E6ADF59-FA11-4856-9EB5-621411A13BE3}">
      <dgm:prSet/>
      <dgm:spPr/>
      <dgm:t>
        <a:bodyPr/>
        <a:lstStyle/>
        <a:p>
          <a:endParaRPr lang="en-US"/>
        </a:p>
      </dgm:t>
    </dgm:pt>
    <dgm:pt modelId="{2E161212-9983-4C8E-9986-6543FD843480}" type="sibTrans" cxnId="{7E6ADF59-FA11-4856-9EB5-621411A13BE3}">
      <dgm:prSet/>
      <dgm:spPr/>
      <dgm:t>
        <a:bodyPr/>
        <a:lstStyle/>
        <a:p>
          <a:endParaRPr lang="en-US"/>
        </a:p>
      </dgm:t>
    </dgm:pt>
    <dgm:pt modelId="{77733A33-562B-4A05-8D97-F07AAB61DC05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Finding Books</a:t>
          </a:r>
          <a:endParaRPr lang="en-US" dirty="0">
            <a:latin typeface="Calibri" pitchFamily="34" charset="0"/>
          </a:endParaRPr>
        </a:p>
      </dgm:t>
    </dgm:pt>
    <dgm:pt modelId="{39389053-C43D-42BC-A227-B0DB21D41AB3}" type="parTrans" cxnId="{745876D6-B851-4E14-B9EB-1FBE96549593}">
      <dgm:prSet/>
      <dgm:spPr/>
      <dgm:t>
        <a:bodyPr/>
        <a:lstStyle/>
        <a:p>
          <a:endParaRPr lang="en-US"/>
        </a:p>
      </dgm:t>
    </dgm:pt>
    <dgm:pt modelId="{93FBBC07-3AF4-4066-9A5A-FC9D826E353F}" type="sibTrans" cxnId="{745876D6-B851-4E14-B9EB-1FBE96549593}">
      <dgm:prSet/>
      <dgm:spPr/>
      <dgm:t>
        <a:bodyPr/>
        <a:lstStyle/>
        <a:p>
          <a:endParaRPr lang="en-US"/>
        </a:p>
      </dgm:t>
    </dgm:pt>
    <dgm:pt modelId="{C790D30C-1C01-443E-94EB-D91BFC02F205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Reading a Call #</a:t>
          </a:r>
          <a:endParaRPr lang="en-US" dirty="0">
            <a:latin typeface="Calibri" pitchFamily="34" charset="0"/>
          </a:endParaRPr>
        </a:p>
      </dgm:t>
    </dgm:pt>
    <dgm:pt modelId="{9D0F897B-CCFF-4A72-98F4-D247D447F344}" type="parTrans" cxnId="{4498A96F-7CF4-4344-86FC-31BC5EF35808}">
      <dgm:prSet/>
      <dgm:spPr/>
      <dgm:t>
        <a:bodyPr/>
        <a:lstStyle/>
        <a:p>
          <a:endParaRPr lang="en-US"/>
        </a:p>
      </dgm:t>
    </dgm:pt>
    <dgm:pt modelId="{BEF70B8B-1892-45A1-B207-824FF5D2BAFA}" type="sibTrans" cxnId="{4498A96F-7CF4-4344-86FC-31BC5EF35808}">
      <dgm:prSet/>
      <dgm:spPr/>
      <dgm:t>
        <a:bodyPr/>
        <a:lstStyle/>
        <a:p>
          <a:endParaRPr lang="en-US"/>
        </a:p>
      </dgm:t>
    </dgm:pt>
    <dgm:pt modelId="{C5D3B194-77E8-4EB6-ADB2-9DFD2A9E788D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Finding Articles</a:t>
          </a:r>
          <a:endParaRPr lang="en-US" dirty="0">
            <a:latin typeface="Calibri" pitchFamily="34" charset="0"/>
          </a:endParaRPr>
        </a:p>
      </dgm:t>
    </dgm:pt>
    <dgm:pt modelId="{767C2EEE-27B0-4404-BBBC-6F21E91718F8}" type="parTrans" cxnId="{449409E4-B772-410F-BA89-E022D6198189}">
      <dgm:prSet/>
      <dgm:spPr/>
      <dgm:t>
        <a:bodyPr/>
        <a:lstStyle/>
        <a:p>
          <a:endParaRPr lang="en-US"/>
        </a:p>
      </dgm:t>
    </dgm:pt>
    <dgm:pt modelId="{640C6BC6-0772-445F-A918-5365970CFBFC}" type="sibTrans" cxnId="{449409E4-B772-410F-BA89-E022D6198189}">
      <dgm:prSet/>
      <dgm:spPr/>
      <dgm:t>
        <a:bodyPr/>
        <a:lstStyle/>
        <a:p>
          <a:endParaRPr lang="en-US"/>
        </a:p>
      </dgm:t>
    </dgm:pt>
    <dgm:pt modelId="{461EE582-200E-4EF0-8110-D27220D35E50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Search Strategies</a:t>
          </a:r>
          <a:endParaRPr lang="en-US" dirty="0">
            <a:latin typeface="Calibri" pitchFamily="34" charset="0"/>
          </a:endParaRPr>
        </a:p>
      </dgm:t>
    </dgm:pt>
    <dgm:pt modelId="{D231D250-136F-441A-B9CA-4DE2EF10C482}" type="parTrans" cxnId="{23A9017A-FEDB-4FE7-AADF-C9BB1AB391D4}">
      <dgm:prSet/>
      <dgm:spPr/>
      <dgm:t>
        <a:bodyPr/>
        <a:lstStyle/>
        <a:p>
          <a:endParaRPr lang="en-US"/>
        </a:p>
      </dgm:t>
    </dgm:pt>
    <dgm:pt modelId="{A5D45AF7-C8CB-49FA-A482-34BE7E9D13B8}" type="sibTrans" cxnId="{23A9017A-FEDB-4FE7-AADF-C9BB1AB391D4}">
      <dgm:prSet/>
      <dgm:spPr/>
      <dgm:t>
        <a:bodyPr/>
        <a:lstStyle/>
        <a:p>
          <a:endParaRPr lang="en-US"/>
        </a:p>
      </dgm:t>
    </dgm:pt>
    <dgm:pt modelId="{A58B0ECA-7069-47E8-BCAB-243DDF6E36CA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Remote Access</a:t>
          </a:r>
          <a:endParaRPr lang="en-US" dirty="0">
            <a:latin typeface="Calibri" pitchFamily="34" charset="0"/>
          </a:endParaRPr>
        </a:p>
      </dgm:t>
    </dgm:pt>
    <dgm:pt modelId="{5729F426-E12D-461A-9455-C9ECFD806FA8}" type="parTrans" cxnId="{004EE0E2-B523-4C89-8817-9BD49A9FE868}">
      <dgm:prSet/>
      <dgm:spPr/>
      <dgm:t>
        <a:bodyPr/>
        <a:lstStyle/>
        <a:p>
          <a:endParaRPr lang="en-US"/>
        </a:p>
      </dgm:t>
    </dgm:pt>
    <dgm:pt modelId="{9609588C-7A5A-42D1-9EFD-83B2448840EC}" type="sibTrans" cxnId="{004EE0E2-B523-4C89-8817-9BD49A9FE868}">
      <dgm:prSet/>
      <dgm:spPr/>
      <dgm:t>
        <a:bodyPr/>
        <a:lstStyle/>
        <a:p>
          <a:endParaRPr lang="en-US"/>
        </a:p>
      </dgm:t>
    </dgm:pt>
    <dgm:pt modelId="{3DF856EE-8BBA-4804-AF65-F4909C730A45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Journal Locator</a:t>
          </a:r>
          <a:endParaRPr lang="en-US" dirty="0">
            <a:latin typeface="Calibri" pitchFamily="34" charset="0"/>
          </a:endParaRPr>
        </a:p>
      </dgm:t>
    </dgm:pt>
    <dgm:pt modelId="{664D6867-A1A6-49EC-AC6B-39427CD95AC1}" type="parTrans" cxnId="{3D103101-BFE2-4F81-94CB-0865746D3113}">
      <dgm:prSet/>
      <dgm:spPr/>
      <dgm:t>
        <a:bodyPr/>
        <a:lstStyle/>
        <a:p>
          <a:endParaRPr lang="en-US"/>
        </a:p>
      </dgm:t>
    </dgm:pt>
    <dgm:pt modelId="{0464D1D1-DE52-4046-8BFF-89AA3C1DB709}" type="sibTrans" cxnId="{3D103101-BFE2-4F81-94CB-0865746D3113}">
      <dgm:prSet/>
      <dgm:spPr/>
      <dgm:t>
        <a:bodyPr/>
        <a:lstStyle/>
        <a:p>
          <a:endParaRPr lang="en-US"/>
        </a:p>
      </dgm:t>
    </dgm:pt>
    <dgm:pt modelId="{1BD893CE-5A9F-46FC-9CE3-D32A83C131A8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Internet v. Library Database</a:t>
          </a:r>
          <a:endParaRPr lang="en-US" dirty="0">
            <a:latin typeface="Calibri" pitchFamily="34" charset="0"/>
          </a:endParaRPr>
        </a:p>
      </dgm:t>
    </dgm:pt>
    <dgm:pt modelId="{07993C70-C8CD-4C42-B59B-B26DBED20BBE}" type="parTrans" cxnId="{34A36391-B175-4DA3-9F22-3BF8FEE05E32}">
      <dgm:prSet/>
      <dgm:spPr/>
      <dgm:t>
        <a:bodyPr/>
        <a:lstStyle/>
        <a:p>
          <a:endParaRPr lang="en-US"/>
        </a:p>
      </dgm:t>
    </dgm:pt>
    <dgm:pt modelId="{C1BBB7F0-D088-4A5C-90A3-7A1F240E2A63}" type="sibTrans" cxnId="{34A36391-B175-4DA3-9F22-3BF8FEE05E32}">
      <dgm:prSet/>
      <dgm:spPr/>
      <dgm:t>
        <a:bodyPr/>
        <a:lstStyle/>
        <a:p>
          <a:endParaRPr lang="en-US"/>
        </a:p>
      </dgm:t>
    </dgm:pt>
    <dgm:pt modelId="{16F5BCD4-A536-41C8-B853-516DA486CBEA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</a:rPr>
            <a:t>Package 1 plus </a:t>
          </a:r>
          <a:endParaRPr lang="en-US" dirty="0"/>
        </a:p>
      </dgm:t>
    </dgm:pt>
    <dgm:pt modelId="{E60D87EF-DC90-4F51-BBD2-65905A554C92}" type="parTrans" cxnId="{A4FC51EC-6D0A-4DF3-A7A4-8222DBE25855}">
      <dgm:prSet/>
      <dgm:spPr/>
      <dgm:t>
        <a:bodyPr/>
        <a:lstStyle/>
        <a:p>
          <a:endParaRPr lang="en-US"/>
        </a:p>
      </dgm:t>
    </dgm:pt>
    <dgm:pt modelId="{371A5131-5AB7-4E87-9028-BA225711A03B}" type="sibTrans" cxnId="{A4FC51EC-6D0A-4DF3-A7A4-8222DBE25855}">
      <dgm:prSet/>
      <dgm:spPr/>
      <dgm:t>
        <a:bodyPr/>
        <a:lstStyle/>
        <a:p>
          <a:endParaRPr lang="en-US"/>
        </a:p>
      </dgm:t>
    </dgm:pt>
    <dgm:pt modelId="{AB0CBC96-CAB6-4120-A5F0-584A2C02C197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More databases</a:t>
          </a:r>
          <a:endParaRPr lang="en-US" dirty="0">
            <a:latin typeface="Calibri" pitchFamily="34" charset="0"/>
          </a:endParaRPr>
        </a:p>
      </dgm:t>
    </dgm:pt>
    <dgm:pt modelId="{61B6006A-4D02-4A48-8D79-742F9EF6576E}" type="parTrans" cxnId="{7134A934-B82D-4889-A34B-392D5A5A4395}">
      <dgm:prSet/>
      <dgm:spPr/>
      <dgm:t>
        <a:bodyPr/>
        <a:lstStyle/>
        <a:p>
          <a:endParaRPr lang="en-US"/>
        </a:p>
      </dgm:t>
    </dgm:pt>
    <dgm:pt modelId="{368DEAA0-10D7-43E0-9593-62B7C4066377}" type="sibTrans" cxnId="{7134A934-B82D-4889-A34B-392D5A5A4395}">
      <dgm:prSet/>
      <dgm:spPr/>
      <dgm:t>
        <a:bodyPr/>
        <a:lstStyle/>
        <a:p>
          <a:endParaRPr lang="en-US"/>
        </a:p>
      </dgm:t>
    </dgm:pt>
    <dgm:pt modelId="{D5768235-5A7A-4628-92C2-7DC51898A61B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Journals vs. Magazines</a:t>
          </a:r>
          <a:endParaRPr lang="en-US" dirty="0">
            <a:latin typeface="Calibri" pitchFamily="34" charset="0"/>
          </a:endParaRPr>
        </a:p>
      </dgm:t>
    </dgm:pt>
    <dgm:pt modelId="{DE03EAE3-8BE7-4690-9FC7-5A0180D156D4}" type="parTrans" cxnId="{A21157BA-E396-4FA6-8F5E-C4F80829333D}">
      <dgm:prSet/>
      <dgm:spPr/>
      <dgm:t>
        <a:bodyPr/>
        <a:lstStyle/>
        <a:p>
          <a:endParaRPr lang="en-US"/>
        </a:p>
      </dgm:t>
    </dgm:pt>
    <dgm:pt modelId="{AD817AA2-3906-4D9A-B709-96A60F39B461}" type="sibTrans" cxnId="{A21157BA-E396-4FA6-8F5E-C4F80829333D}">
      <dgm:prSet/>
      <dgm:spPr/>
      <dgm:t>
        <a:bodyPr/>
        <a:lstStyle/>
        <a:p>
          <a:endParaRPr lang="en-US"/>
        </a:p>
      </dgm:t>
    </dgm:pt>
    <dgm:pt modelId="{7512E772-2BD7-41FF-8898-76F595EC7836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MLA or APA citation</a:t>
          </a:r>
          <a:endParaRPr lang="en-US" dirty="0">
            <a:latin typeface="Calibri" pitchFamily="34" charset="0"/>
          </a:endParaRPr>
        </a:p>
      </dgm:t>
    </dgm:pt>
    <dgm:pt modelId="{6CECB3E3-C50D-4150-B98D-924F3EACD08D}" type="parTrans" cxnId="{29F61882-D1D1-434B-A37A-0BB3DE97E7A3}">
      <dgm:prSet/>
      <dgm:spPr/>
      <dgm:t>
        <a:bodyPr/>
        <a:lstStyle/>
        <a:p>
          <a:endParaRPr lang="en-US"/>
        </a:p>
      </dgm:t>
    </dgm:pt>
    <dgm:pt modelId="{BAE7244C-FC4C-4F05-8A7A-4CA04F784021}" type="sibTrans" cxnId="{29F61882-D1D1-434B-A37A-0BB3DE97E7A3}">
      <dgm:prSet/>
      <dgm:spPr/>
      <dgm:t>
        <a:bodyPr/>
        <a:lstStyle/>
        <a:p>
          <a:endParaRPr lang="en-US"/>
        </a:p>
      </dgm:t>
    </dgm:pt>
    <dgm:pt modelId="{4637738B-6A04-4771-BA28-24556A982D6B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</a:rPr>
            <a:t>Packages 1 &amp; 2, plus:</a:t>
          </a:r>
          <a:endParaRPr lang="en-US" dirty="0"/>
        </a:p>
      </dgm:t>
    </dgm:pt>
    <dgm:pt modelId="{F5609909-9436-49A3-A4E1-851F50C1FAE9}" type="parTrans" cxnId="{D55AFAE0-88AF-4FA5-BD79-029445E3243F}">
      <dgm:prSet/>
      <dgm:spPr/>
      <dgm:t>
        <a:bodyPr/>
        <a:lstStyle/>
        <a:p>
          <a:endParaRPr lang="en-US"/>
        </a:p>
      </dgm:t>
    </dgm:pt>
    <dgm:pt modelId="{A3F57CA9-2A45-4E95-B0C2-D3729FB47F2C}" type="sibTrans" cxnId="{D55AFAE0-88AF-4FA5-BD79-029445E3243F}">
      <dgm:prSet/>
      <dgm:spPr/>
      <dgm:t>
        <a:bodyPr/>
        <a:lstStyle/>
        <a:p>
          <a:endParaRPr lang="en-US"/>
        </a:p>
      </dgm:t>
    </dgm:pt>
    <dgm:pt modelId="{AB0EA6EA-B7D1-4251-87BB-0591D46AE5AD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Evaluating Information</a:t>
          </a:r>
          <a:endParaRPr lang="en-US" dirty="0">
            <a:latin typeface="Calibri" pitchFamily="34" charset="0"/>
          </a:endParaRPr>
        </a:p>
      </dgm:t>
    </dgm:pt>
    <dgm:pt modelId="{8332E08E-EFC4-4776-AAD4-7339824F4240}" type="parTrans" cxnId="{EFBB83F6-84FF-422E-A5E0-D284F8118334}">
      <dgm:prSet/>
      <dgm:spPr/>
      <dgm:t>
        <a:bodyPr/>
        <a:lstStyle/>
        <a:p>
          <a:endParaRPr lang="en-US"/>
        </a:p>
      </dgm:t>
    </dgm:pt>
    <dgm:pt modelId="{BE25EBF1-E473-4793-ADA7-F9BC96CE1D94}" type="sibTrans" cxnId="{EFBB83F6-84FF-422E-A5E0-D284F8118334}">
      <dgm:prSet/>
      <dgm:spPr/>
      <dgm:t>
        <a:bodyPr/>
        <a:lstStyle/>
        <a:p>
          <a:endParaRPr lang="en-US"/>
        </a:p>
      </dgm:t>
    </dgm:pt>
    <dgm:pt modelId="{BAA2C4BB-D847-4FF8-B730-F9FB825726BC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Avoiding Plagiarism</a:t>
          </a:r>
          <a:endParaRPr lang="en-US" dirty="0">
            <a:latin typeface="Calibri" pitchFamily="34" charset="0"/>
          </a:endParaRPr>
        </a:p>
      </dgm:t>
    </dgm:pt>
    <dgm:pt modelId="{5C1CFF4A-6E12-4F31-8DFD-489CDE433982}" type="parTrans" cxnId="{09236CC8-E127-4B80-965B-7EA5CA896144}">
      <dgm:prSet/>
      <dgm:spPr/>
      <dgm:t>
        <a:bodyPr/>
        <a:lstStyle/>
        <a:p>
          <a:endParaRPr lang="en-US"/>
        </a:p>
      </dgm:t>
    </dgm:pt>
    <dgm:pt modelId="{DCB69883-2CF1-4194-977E-BE3004871A96}" type="sibTrans" cxnId="{09236CC8-E127-4B80-965B-7EA5CA896144}">
      <dgm:prSet/>
      <dgm:spPr/>
      <dgm:t>
        <a:bodyPr/>
        <a:lstStyle/>
        <a:p>
          <a:endParaRPr lang="en-US"/>
        </a:p>
      </dgm:t>
    </dgm:pt>
    <dgm:pt modelId="{194825DD-2E07-4358-8618-B0C25E8BBCF9}">
      <dgm:prSet/>
      <dgm:spPr/>
      <dgm:t>
        <a:bodyPr/>
        <a:lstStyle/>
        <a:p>
          <a:r>
            <a:rPr lang="en-US" dirty="0" smtClean="0">
              <a:latin typeface="Calibri" pitchFamily="34" charset="0"/>
            </a:rPr>
            <a:t>Or Library Tour, etc</a:t>
          </a:r>
          <a:endParaRPr lang="en-US" dirty="0"/>
        </a:p>
      </dgm:t>
    </dgm:pt>
    <dgm:pt modelId="{B61382BE-2F7C-4727-832E-D4C14F83BFA5}" type="parTrans" cxnId="{7B12EFCB-F149-4ACA-BBC4-0E07D12B28E7}">
      <dgm:prSet/>
      <dgm:spPr/>
      <dgm:t>
        <a:bodyPr/>
        <a:lstStyle/>
        <a:p>
          <a:endParaRPr lang="en-US"/>
        </a:p>
      </dgm:t>
    </dgm:pt>
    <dgm:pt modelId="{C84A32CB-EA3A-457A-BA9F-E63B09926E2D}" type="sibTrans" cxnId="{7B12EFCB-F149-4ACA-BBC4-0E07D12B28E7}">
      <dgm:prSet/>
      <dgm:spPr/>
      <dgm:t>
        <a:bodyPr/>
        <a:lstStyle/>
        <a:p>
          <a:endParaRPr lang="en-US"/>
        </a:p>
      </dgm:t>
    </dgm:pt>
    <dgm:pt modelId="{86BAA465-0162-4FF1-B139-279E4332DD54}">
      <dgm:prSet phldrT="[Text]"/>
      <dgm:spPr/>
      <dgm:t>
        <a:bodyPr/>
        <a:lstStyle/>
        <a:p>
          <a:r>
            <a:rPr lang="en-US" smtClean="0">
              <a:latin typeface="Calibri" pitchFamily="34" charset="0"/>
            </a:rPr>
            <a:t>For special research assignments - we deliver what you request.  </a:t>
          </a:r>
          <a:endParaRPr lang="en-US" dirty="0"/>
        </a:p>
      </dgm:t>
    </dgm:pt>
    <dgm:pt modelId="{443FD1DA-5E62-4474-BC85-4956776649A2}" type="parTrans" cxnId="{93D8BCAF-FBC1-4794-98F6-153D4B046F7B}">
      <dgm:prSet/>
      <dgm:spPr/>
      <dgm:t>
        <a:bodyPr/>
        <a:lstStyle/>
        <a:p>
          <a:endParaRPr lang="en-US"/>
        </a:p>
      </dgm:t>
    </dgm:pt>
    <dgm:pt modelId="{31B46D3F-8A9C-48F3-A668-D487895A66E5}" type="sibTrans" cxnId="{93D8BCAF-FBC1-4794-98F6-153D4B046F7B}">
      <dgm:prSet/>
      <dgm:spPr/>
      <dgm:t>
        <a:bodyPr/>
        <a:lstStyle/>
        <a:p>
          <a:endParaRPr lang="en-US"/>
        </a:p>
      </dgm:t>
    </dgm:pt>
    <dgm:pt modelId="{B70597B1-A839-4218-AE7B-643999263921}" type="pres">
      <dgm:prSet presAssocID="{AFEB5055-DE7E-4004-9A7A-AF281161371E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093ABD5-8A86-472C-9C95-754A963B2A40}" type="pres">
      <dgm:prSet presAssocID="{02EF7099-0F1E-4E43-AE6A-74436F0ED5A7}" presName="compositeNode" presStyleCnt="0">
        <dgm:presLayoutVars>
          <dgm:bulletEnabled val="1"/>
        </dgm:presLayoutVars>
      </dgm:prSet>
      <dgm:spPr/>
    </dgm:pt>
    <dgm:pt modelId="{56227D32-F0E2-43CC-8A0B-79520B95BB0B}" type="pres">
      <dgm:prSet presAssocID="{02EF7099-0F1E-4E43-AE6A-74436F0ED5A7}" presName="image" presStyleLbl="fgImgPlace1" presStyleIdx="0" presStyleCnt="4" custScaleX="30241" custLinFactNeighborX="4464" custLinFactNeighborY="3"/>
      <dgm:spPr>
        <a:blipFill dpi="0" rotWithShape="0"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noFill/>
        </a:ln>
      </dgm:spPr>
    </dgm:pt>
    <dgm:pt modelId="{076AF694-0594-45E9-A7FE-79CEA603A270}" type="pres">
      <dgm:prSet presAssocID="{02EF7099-0F1E-4E43-AE6A-74436F0ED5A7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15B4E5-0D68-4EA1-8EA9-FFE28F77D64A}" type="pres">
      <dgm:prSet presAssocID="{02EF7099-0F1E-4E43-AE6A-74436F0ED5A7}" presName="parentNode" presStyleLbl="revTx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FC88BF-0575-43C6-8B18-57E51D4E590D}" type="pres">
      <dgm:prSet presAssocID="{8F0FEC04-A08A-437C-9D5D-EA232B9635CC}" presName="sibTrans" presStyleCnt="0"/>
      <dgm:spPr/>
    </dgm:pt>
    <dgm:pt modelId="{03CDD168-3FA8-4402-B098-E9CF0870AFE5}" type="pres">
      <dgm:prSet presAssocID="{F99927F8-C40D-4292-89F5-5A9516E6C3CA}" presName="compositeNode" presStyleCnt="0">
        <dgm:presLayoutVars>
          <dgm:bulletEnabled val="1"/>
        </dgm:presLayoutVars>
      </dgm:prSet>
      <dgm:spPr/>
    </dgm:pt>
    <dgm:pt modelId="{78D187C7-06CA-4631-BA1B-E97882B5AF60}" type="pres">
      <dgm:prSet presAssocID="{F99927F8-C40D-4292-89F5-5A9516E6C3CA}" presName="image" presStyleLbl="fgImgPlace1" presStyleIdx="1" presStyleCnt="4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noFill/>
        </a:ln>
      </dgm:spPr>
    </dgm:pt>
    <dgm:pt modelId="{83D4E116-8837-492F-8AAE-700476A1F541}" type="pres">
      <dgm:prSet presAssocID="{F99927F8-C40D-4292-89F5-5A9516E6C3CA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981E6-8054-46A8-92B8-9412AC2B3072}" type="pres">
      <dgm:prSet presAssocID="{F99927F8-C40D-4292-89F5-5A9516E6C3CA}" presName="parentNode" presStyleLbl="revTx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C57F7-DD97-46B2-AF59-CC40BBFBF7D4}" type="pres">
      <dgm:prSet presAssocID="{2D2A056D-C42A-4640-ABFE-AE9BFAB1EA77}" presName="sibTrans" presStyleCnt="0"/>
      <dgm:spPr/>
    </dgm:pt>
    <dgm:pt modelId="{0541AA61-5430-48B6-8D97-0AFADD1DDA3D}" type="pres">
      <dgm:prSet presAssocID="{B4262A38-8FEF-46E4-B219-EC7CBA32D18A}" presName="compositeNode" presStyleCnt="0">
        <dgm:presLayoutVars>
          <dgm:bulletEnabled val="1"/>
        </dgm:presLayoutVars>
      </dgm:prSet>
      <dgm:spPr/>
    </dgm:pt>
    <dgm:pt modelId="{CF11A0D5-C88A-4365-972C-D0D9441F33F0}" type="pres">
      <dgm:prSet presAssocID="{B4262A38-8FEF-46E4-B219-EC7CBA32D18A}" presName="image" presStyleLbl="fgImgPlace1" presStyleIdx="2" presStyleCnt="4"/>
      <dgm:spPr>
        <a:blipFill dpi="0" rotWithShape="0">
          <a:blip xmlns:r="http://schemas.openxmlformats.org/officeDocument/2006/relationships"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noFill/>
        </a:ln>
      </dgm:spPr>
    </dgm:pt>
    <dgm:pt modelId="{5FB68640-2D93-458B-924B-88E6AA3A9085}" type="pres">
      <dgm:prSet presAssocID="{B4262A38-8FEF-46E4-B219-EC7CBA32D18A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25619-A4C1-40DE-B72C-E5B35F828994}" type="pres">
      <dgm:prSet presAssocID="{B4262A38-8FEF-46E4-B219-EC7CBA32D18A}" presName="parentNode" presStyleLbl="revTx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79E49A-8A78-4E45-9B7C-A97E35BD0095}" type="pres">
      <dgm:prSet presAssocID="{290E0E6E-25E7-4DCE-AEC4-108F450ACF90}" presName="sibTrans" presStyleCnt="0"/>
      <dgm:spPr/>
    </dgm:pt>
    <dgm:pt modelId="{F1B815D4-E0EB-4C28-B6C6-35EAF4033336}" type="pres">
      <dgm:prSet presAssocID="{0BA82991-7B35-41F0-B600-B586DDB1422A}" presName="compositeNode" presStyleCnt="0">
        <dgm:presLayoutVars>
          <dgm:bulletEnabled val="1"/>
        </dgm:presLayoutVars>
      </dgm:prSet>
      <dgm:spPr/>
    </dgm:pt>
    <dgm:pt modelId="{2F882257-8901-4C4A-9BF8-C07052AE118D}" type="pres">
      <dgm:prSet presAssocID="{0BA82991-7B35-41F0-B600-B586DDB1422A}" presName="image" presStyleLbl="fgImgPlace1" presStyleIdx="3" presStyleCnt="4"/>
      <dgm:spPr>
        <a:blipFill rotWithShape="0">
          <a:blip xmlns:r="http://schemas.openxmlformats.org/officeDocument/2006/relationships"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noFill/>
        </a:ln>
      </dgm:spPr>
    </dgm:pt>
    <dgm:pt modelId="{3FEAFC2A-89A3-4227-9169-9579D814A729}" type="pres">
      <dgm:prSet presAssocID="{0BA82991-7B35-41F0-B600-B586DDB1422A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45BC1A-5AD2-49A1-8E4A-531525232C79}" type="pres">
      <dgm:prSet presAssocID="{0BA82991-7B35-41F0-B600-B586DDB1422A}" presName="parentNode" presStyleLbl="revTx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FC51EC-6D0A-4DF3-A7A4-8222DBE25855}" srcId="{F99927F8-C40D-4292-89F5-5A9516E6C3CA}" destId="{16F5BCD4-A536-41C8-B853-516DA486CBEA}" srcOrd="0" destOrd="0" parTransId="{E60D87EF-DC90-4F51-BBD2-65905A554C92}" sibTransId="{371A5131-5AB7-4E87-9028-BA225711A03B}"/>
    <dgm:cxn modelId="{23A9017A-FEDB-4FE7-AADF-C9BB1AB391D4}" srcId="{02EF7099-0F1E-4E43-AE6A-74436F0ED5A7}" destId="{461EE582-200E-4EF0-8110-D27220D35E50}" srcOrd="4" destOrd="0" parTransId="{D231D250-136F-441A-B9CA-4DE2EF10C482}" sibTransId="{A5D45AF7-C8CB-49FA-A482-34BE7E9D13B8}"/>
    <dgm:cxn modelId="{0B5968A5-592A-4C5F-801C-1AB3617FE63E}" srcId="{02EF7099-0F1E-4E43-AE6A-74436F0ED5A7}" destId="{DE3CCA3D-7BA0-4461-BBCF-DA7245517916}" srcOrd="0" destOrd="0" parTransId="{997C72D3-3E5F-4BCD-A490-448DE1A8BB2D}" sibTransId="{712B636D-7E55-4D35-AF7D-FE941D2121D5}"/>
    <dgm:cxn modelId="{09236CC8-E127-4B80-965B-7EA5CA896144}" srcId="{B4262A38-8FEF-46E4-B219-EC7CBA32D18A}" destId="{BAA2C4BB-D847-4FF8-B730-F9FB825726BC}" srcOrd="2" destOrd="0" parTransId="{5C1CFF4A-6E12-4F31-8DFD-489CDE433982}" sibTransId="{DCB69883-2CF1-4194-977E-BE3004871A96}"/>
    <dgm:cxn modelId="{F929716A-84A0-421E-AB5D-9ED76134DF35}" type="presOf" srcId="{AB0EA6EA-B7D1-4251-87BB-0591D46AE5AD}" destId="{5FB68640-2D93-458B-924B-88E6AA3A9085}" srcOrd="0" destOrd="1" presId="urn:microsoft.com/office/officeart/2005/8/layout/hList2#6"/>
    <dgm:cxn modelId="{200C9511-15DE-4611-B752-5DE817B39646}" type="presOf" srcId="{194825DD-2E07-4358-8618-B0C25E8BBCF9}" destId="{5FB68640-2D93-458B-924B-88E6AA3A9085}" srcOrd="0" destOrd="3" presId="urn:microsoft.com/office/officeart/2005/8/layout/hList2#6"/>
    <dgm:cxn modelId="{004EE0E2-B523-4C89-8817-9BD49A9FE868}" srcId="{02EF7099-0F1E-4E43-AE6A-74436F0ED5A7}" destId="{A58B0ECA-7069-47E8-BCAB-243DDF6E36CA}" srcOrd="5" destOrd="0" parTransId="{5729F426-E12D-461A-9455-C9ECFD806FA8}" sibTransId="{9609588C-7A5A-42D1-9EFD-83B2448840EC}"/>
    <dgm:cxn modelId="{5C84C66A-1B70-4927-9C8C-F95F3F8CAB12}" type="presOf" srcId="{C5D3B194-77E8-4EB6-ADB2-9DFD2A9E788D}" destId="{076AF694-0594-45E9-A7FE-79CEA603A270}" srcOrd="0" destOrd="3" presId="urn:microsoft.com/office/officeart/2005/8/layout/hList2#6"/>
    <dgm:cxn modelId="{3D103101-BFE2-4F81-94CB-0865746D3113}" srcId="{02EF7099-0F1E-4E43-AE6A-74436F0ED5A7}" destId="{3DF856EE-8BBA-4804-AF65-F4909C730A45}" srcOrd="6" destOrd="0" parTransId="{664D6867-A1A6-49EC-AC6B-39427CD95AC1}" sibTransId="{0464D1D1-DE52-4046-8BFF-89AA3C1DB709}"/>
    <dgm:cxn modelId="{29F61882-D1D1-434B-A37A-0BB3DE97E7A3}" srcId="{F99927F8-C40D-4292-89F5-5A9516E6C3CA}" destId="{7512E772-2BD7-41FF-8898-76F595EC7836}" srcOrd="3" destOrd="0" parTransId="{6CECB3E3-C50D-4150-B98D-924F3EACD08D}" sibTransId="{BAE7244C-FC4C-4F05-8A7A-4CA04F784021}"/>
    <dgm:cxn modelId="{98A9E74A-0D76-4FE8-A8D6-16A535E36383}" type="presOf" srcId="{02EF7099-0F1E-4E43-AE6A-74436F0ED5A7}" destId="{6615B4E5-0D68-4EA1-8EA9-FFE28F77D64A}" srcOrd="0" destOrd="0" presId="urn:microsoft.com/office/officeart/2005/8/layout/hList2#6"/>
    <dgm:cxn modelId="{964957D2-C856-42A6-9F63-09342DA5B5A6}" type="presOf" srcId="{7512E772-2BD7-41FF-8898-76F595EC7836}" destId="{83D4E116-8837-492F-8AAE-700476A1F541}" srcOrd="0" destOrd="3" presId="urn:microsoft.com/office/officeart/2005/8/layout/hList2#6"/>
    <dgm:cxn modelId="{98F254D6-1EDB-4E1F-B6B5-DF20FB390657}" type="presOf" srcId="{AFEB5055-DE7E-4004-9A7A-AF281161371E}" destId="{B70597B1-A839-4218-AE7B-643999263921}" srcOrd="0" destOrd="0" presId="urn:microsoft.com/office/officeart/2005/8/layout/hList2#6"/>
    <dgm:cxn modelId="{2E3B52FC-C0D9-4543-BED2-B4BE62D873A9}" type="presOf" srcId="{DE3CCA3D-7BA0-4461-BBCF-DA7245517916}" destId="{076AF694-0594-45E9-A7FE-79CEA603A270}" srcOrd="0" destOrd="0" presId="urn:microsoft.com/office/officeart/2005/8/layout/hList2#6"/>
    <dgm:cxn modelId="{9D73A8F5-5626-4676-A32B-92BC2CC9B214}" type="presOf" srcId="{F99927F8-C40D-4292-89F5-5A9516E6C3CA}" destId="{E7E981E6-8054-46A8-92B8-9412AC2B3072}" srcOrd="0" destOrd="0" presId="urn:microsoft.com/office/officeart/2005/8/layout/hList2#6"/>
    <dgm:cxn modelId="{3126CE42-58C7-41C0-BA58-77ABA59BEEEA}" type="presOf" srcId="{16F5BCD4-A536-41C8-B853-516DA486CBEA}" destId="{83D4E116-8837-492F-8AAE-700476A1F541}" srcOrd="0" destOrd="0" presId="urn:microsoft.com/office/officeart/2005/8/layout/hList2#6"/>
    <dgm:cxn modelId="{E7675B9A-000A-4FE0-A377-70BFEB79AD01}" type="presOf" srcId="{B4262A38-8FEF-46E4-B219-EC7CBA32D18A}" destId="{CEF25619-A4C1-40DE-B72C-E5B35F828994}" srcOrd="0" destOrd="0" presId="urn:microsoft.com/office/officeart/2005/8/layout/hList2#6"/>
    <dgm:cxn modelId="{34A36391-B175-4DA3-9F22-3BF8FEE05E32}" srcId="{02EF7099-0F1E-4E43-AE6A-74436F0ED5A7}" destId="{1BD893CE-5A9F-46FC-9CE3-D32A83C131A8}" srcOrd="7" destOrd="0" parTransId="{07993C70-C8CD-4C42-B59B-B26DBED20BBE}" sibTransId="{C1BBB7F0-D088-4A5C-90A3-7A1F240E2A63}"/>
    <dgm:cxn modelId="{A21157BA-E396-4FA6-8F5E-C4F80829333D}" srcId="{F99927F8-C40D-4292-89F5-5A9516E6C3CA}" destId="{D5768235-5A7A-4628-92C2-7DC51898A61B}" srcOrd="2" destOrd="0" parTransId="{DE03EAE3-8BE7-4690-9FC7-5A0180D156D4}" sibTransId="{AD817AA2-3906-4D9A-B709-96A60F39B461}"/>
    <dgm:cxn modelId="{D55AFAE0-88AF-4FA5-BD79-029445E3243F}" srcId="{B4262A38-8FEF-46E4-B219-EC7CBA32D18A}" destId="{4637738B-6A04-4771-BA28-24556A982D6B}" srcOrd="0" destOrd="0" parTransId="{F5609909-9436-49A3-A4E1-851F50C1FAE9}" sibTransId="{A3F57CA9-2A45-4E95-B0C2-D3729FB47F2C}"/>
    <dgm:cxn modelId="{81DD6E4A-D3E0-4B1A-93E5-897C9E33F7FC}" type="presOf" srcId="{77733A33-562B-4A05-8D97-F07AAB61DC05}" destId="{076AF694-0594-45E9-A7FE-79CEA603A270}" srcOrd="0" destOrd="1" presId="urn:microsoft.com/office/officeart/2005/8/layout/hList2#6"/>
    <dgm:cxn modelId="{2BB9EC6D-A842-4929-BFE3-6F165DDBA035}" srcId="{AFEB5055-DE7E-4004-9A7A-AF281161371E}" destId="{B4262A38-8FEF-46E4-B219-EC7CBA32D18A}" srcOrd="2" destOrd="0" parTransId="{54640F91-C005-4948-9C3D-416FFD613B9D}" sibTransId="{290E0E6E-25E7-4DCE-AEC4-108F450ACF90}"/>
    <dgm:cxn modelId="{1F8C7FA3-B162-4C76-A4C2-B7D8AF3ED329}" type="presOf" srcId="{1BD893CE-5A9F-46FC-9CE3-D32A83C131A8}" destId="{076AF694-0594-45E9-A7FE-79CEA603A270}" srcOrd="0" destOrd="7" presId="urn:microsoft.com/office/officeart/2005/8/layout/hList2#6"/>
    <dgm:cxn modelId="{1D1AA697-BAA8-4A32-BAD0-F785879B9D33}" type="presOf" srcId="{4637738B-6A04-4771-BA28-24556A982D6B}" destId="{5FB68640-2D93-458B-924B-88E6AA3A9085}" srcOrd="0" destOrd="0" presId="urn:microsoft.com/office/officeart/2005/8/layout/hList2#6"/>
    <dgm:cxn modelId="{449409E4-B772-410F-BA89-E022D6198189}" srcId="{02EF7099-0F1E-4E43-AE6A-74436F0ED5A7}" destId="{C5D3B194-77E8-4EB6-ADB2-9DFD2A9E788D}" srcOrd="3" destOrd="0" parTransId="{767C2EEE-27B0-4404-BBBC-6F21E91718F8}" sibTransId="{640C6BC6-0772-445F-A918-5365970CFBFC}"/>
    <dgm:cxn modelId="{93D8BCAF-FBC1-4794-98F6-153D4B046F7B}" srcId="{0BA82991-7B35-41F0-B600-B586DDB1422A}" destId="{86BAA465-0162-4FF1-B139-279E4332DD54}" srcOrd="0" destOrd="0" parTransId="{443FD1DA-5E62-4474-BC85-4956776649A2}" sibTransId="{31B46D3F-8A9C-48F3-A668-D487895A66E5}"/>
    <dgm:cxn modelId="{86554DCC-7A58-4832-BE88-5CB3C65A1930}" type="presOf" srcId="{3DF856EE-8BBA-4804-AF65-F4909C730A45}" destId="{076AF694-0594-45E9-A7FE-79CEA603A270}" srcOrd="0" destOrd="6" presId="urn:microsoft.com/office/officeart/2005/8/layout/hList2#6"/>
    <dgm:cxn modelId="{0EFCEC28-C0B7-40AA-BD2E-B69544D7DE05}" type="presOf" srcId="{AB0CBC96-CAB6-4120-A5F0-584A2C02C197}" destId="{83D4E116-8837-492F-8AAE-700476A1F541}" srcOrd="0" destOrd="1" presId="urn:microsoft.com/office/officeart/2005/8/layout/hList2#6"/>
    <dgm:cxn modelId="{7134A934-B82D-4889-A34B-392D5A5A4395}" srcId="{F99927F8-C40D-4292-89F5-5A9516E6C3CA}" destId="{AB0CBC96-CAB6-4120-A5F0-584A2C02C197}" srcOrd="1" destOrd="0" parTransId="{61B6006A-4D02-4A48-8D79-742F9EF6576E}" sibTransId="{368DEAA0-10D7-43E0-9593-62B7C4066377}"/>
    <dgm:cxn modelId="{1346B498-4CBC-489E-9162-E066C8CD8ABF}" type="presOf" srcId="{D5768235-5A7A-4628-92C2-7DC51898A61B}" destId="{83D4E116-8837-492F-8AAE-700476A1F541}" srcOrd="0" destOrd="2" presId="urn:microsoft.com/office/officeart/2005/8/layout/hList2#6"/>
    <dgm:cxn modelId="{8512ADB1-EAFB-4BD1-BC11-FFD7C3D51E19}" type="presOf" srcId="{BAA2C4BB-D847-4FF8-B730-F9FB825726BC}" destId="{5FB68640-2D93-458B-924B-88E6AA3A9085}" srcOrd="0" destOrd="2" presId="urn:microsoft.com/office/officeart/2005/8/layout/hList2#6"/>
    <dgm:cxn modelId="{7E6ADF59-FA11-4856-9EB5-621411A13BE3}" srcId="{AFEB5055-DE7E-4004-9A7A-AF281161371E}" destId="{0BA82991-7B35-41F0-B600-B586DDB1422A}" srcOrd="3" destOrd="0" parTransId="{4926DCE7-A5BF-4B93-9F66-D0DC10F67A72}" sibTransId="{2E161212-9983-4C8E-9986-6543FD843480}"/>
    <dgm:cxn modelId="{9EDC4B49-29E4-4AD8-8C53-9A38519BC558}" type="presOf" srcId="{C790D30C-1C01-443E-94EB-D91BFC02F205}" destId="{076AF694-0594-45E9-A7FE-79CEA603A270}" srcOrd="0" destOrd="2" presId="urn:microsoft.com/office/officeart/2005/8/layout/hList2#6"/>
    <dgm:cxn modelId="{7B12EFCB-F149-4ACA-BBC4-0E07D12B28E7}" srcId="{B4262A38-8FEF-46E4-B219-EC7CBA32D18A}" destId="{194825DD-2E07-4358-8618-B0C25E8BBCF9}" srcOrd="3" destOrd="0" parTransId="{B61382BE-2F7C-4727-832E-D4C14F83BFA5}" sibTransId="{C84A32CB-EA3A-457A-BA9F-E63B09926E2D}"/>
    <dgm:cxn modelId="{432CF53E-41E7-4BA0-8FA0-690CD386EF94}" type="presOf" srcId="{86BAA465-0162-4FF1-B139-279E4332DD54}" destId="{3FEAFC2A-89A3-4227-9169-9579D814A729}" srcOrd="0" destOrd="0" presId="urn:microsoft.com/office/officeart/2005/8/layout/hList2#6"/>
    <dgm:cxn modelId="{C402B810-B93E-40D0-9EB2-07C516DCC016}" srcId="{AFEB5055-DE7E-4004-9A7A-AF281161371E}" destId="{F99927F8-C40D-4292-89F5-5A9516E6C3CA}" srcOrd="1" destOrd="0" parTransId="{577F4D26-4877-4267-BF84-C555F66A1FCB}" sibTransId="{2D2A056D-C42A-4640-ABFE-AE9BFAB1EA77}"/>
    <dgm:cxn modelId="{78BDBF0D-AF8A-411D-A2E7-6312F3C16ACF}" type="presOf" srcId="{461EE582-200E-4EF0-8110-D27220D35E50}" destId="{076AF694-0594-45E9-A7FE-79CEA603A270}" srcOrd="0" destOrd="4" presId="urn:microsoft.com/office/officeart/2005/8/layout/hList2#6"/>
    <dgm:cxn modelId="{4498A96F-7CF4-4344-86FC-31BC5EF35808}" srcId="{02EF7099-0F1E-4E43-AE6A-74436F0ED5A7}" destId="{C790D30C-1C01-443E-94EB-D91BFC02F205}" srcOrd="2" destOrd="0" parTransId="{9D0F897B-CCFF-4A72-98F4-D247D447F344}" sibTransId="{BEF70B8B-1892-45A1-B207-824FF5D2BAFA}"/>
    <dgm:cxn modelId="{EFBB83F6-84FF-422E-A5E0-D284F8118334}" srcId="{B4262A38-8FEF-46E4-B219-EC7CBA32D18A}" destId="{AB0EA6EA-B7D1-4251-87BB-0591D46AE5AD}" srcOrd="1" destOrd="0" parTransId="{8332E08E-EFC4-4776-AAD4-7339824F4240}" sibTransId="{BE25EBF1-E473-4793-ADA7-F9BC96CE1D94}"/>
    <dgm:cxn modelId="{1EA89009-8FB1-4E81-BF8E-40FFC8B12876}" srcId="{AFEB5055-DE7E-4004-9A7A-AF281161371E}" destId="{02EF7099-0F1E-4E43-AE6A-74436F0ED5A7}" srcOrd="0" destOrd="0" parTransId="{66DD075C-CC3C-496E-B522-6B3BE4AEB0BE}" sibTransId="{8F0FEC04-A08A-437C-9D5D-EA232B9635CC}"/>
    <dgm:cxn modelId="{745876D6-B851-4E14-B9EB-1FBE96549593}" srcId="{02EF7099-0F1E-4E43-AE6A-74436F0ED5A7}" destId="{77733A33-562B-4A05-8D97-F07AAB61DC05}" srcOrd="1" destOrd="0" parTransId="{39389053-C43D-42BC-A227-B0DB21D41AB3}" sibTransId="{93FBBC07-3AF4-4066-9A5A-FC9D826E353F}"/>
    <dgm:cxn modelId="{37752606-2AD6-4E81-8B39-A13DDF13A268}" type="presOf" srcId="{A58B0ECA-7069-47E8-BCAB-243DDF6E36CA}" destId="{076AF694-0594-45E9-A7FE-79CEA603A270}" srcOrd="0" destOrd="5" presId="urn:microsoft.com/office/officeart/2005/8/layout/hList2#6"/>
    <dgm:cxn modelId="{CDBF7148-E3AF-4722-AD52-3818FAF1612F}" type="presOf" srcId="{0BA82991-7B35-41F0-B600-B586DDB1422A}" destId="{6945BC1A-5AD2-49A1-8E4A-531525232C79}" srcOrd="0" destOrd="0" presId="urn:microsoft.com/office/officeart/2005/8/layout/hList2#6"/>
    <dgm:cxn modelId="{8F9EDA32-0552-47E2-91CF-1E7788D62C13}" type="presParOf" srcId="{B70597B1-A839-4218-AE7B-643999263921}" destId="{D093ABD5-8A86-472C-9C95-754A963B2A40}" srcOrd="0" destOrd="0" presId="urn:microsoft.com/office/officeart/2005/8/layout/hList2#6"/>
    <dgm:cxn modelId="{0887AE4A-9D47-46D4-9027-B47C4A9711F7}" type="presParOf" srcId="{D093ABD5-8A86-472C-9C95-754A963B2A40}" destId="{56227D32-F0E2-43CC-8A0B-79520B95BB0B}" srcOrd="0" destOrd="0" presId="urn:microsoft.com/office/officeart/2005/8/layout/hList2#6"/>
    <dgm:cxn modelId="{9FE1555B-D77B-441E-BA1B-6CB29516330B}" type="presParOf" srcId="{D093ABD5-8A86-472C-9C95-754A963B2A40}" destId="{076AF694-0594-45E9-A7FE-79CEA603A270}" srcOrd="1" destOrd="0" presId="urn:microsoft.com/office/officeart/2005/8/layout/hList2#6"/>
    <dgm:cxn modelId="{000617EF-AB93-4CEA-81B8-004F1DD849A2}" type="presParOf" srcId="{D093ABD5-8A86-472C-9C95-754A963B2A40}" destId="{6615B4E5-0D68-4EA1-8EA9-FFE28F77D64A}" srcOrd="2" destOrd="0" presId="urn:microsoft.com/office/officeart/2005/8/layout/hList2#6"/>
    <dgm:cxn modelId="{02817C54-3447-4EFF-8FE5-DCD29374C494}" type="presParOf" srcId="{B70597B1-A839-4218-AE7B-643999263921}" destId="{49FC88BF-0575-43C6-8B18-57E51D4E590D}" srcOrd="1" destOrd="0" presId="urn:microsoft.com/office/officeart/2005/8/layout/hList2#6"/>
    <dgm:cxn modelId="{0FAD0275-AD35-4CC8-9DA4-924DB8EBDB54}" type="presParOf" srcId="{B70597B1-A839-4218-AE7B-643999263921}" destId="{03CDD168-3FA8-4402-B098-E9CF0870AFE5}" srcOrd="2" destOrd="0" presId="urn:microsoft.com/office/officeart/2005/8/layout/hList2#6"/>
    <dgm:cxn modelId="{86F4D76B-068C-43ED-86F7-987961CCDCE1}" type="presParOf" srcId="{03CDD168-3FA8-4402-B098-E9CF0870AFE5}" destId="{78D187C7-06CA-4631-BA1B-E97882B5AF60}" srcOrd="0" destOrd="0" presId="urn:microsoft.com/office/officeart/2005/8/layout/hList2#6"/>
    <dgm:cxn modelId="{1845E6EC-6D43-4964-A36D-C3C1BAE36B2F}" type="presParOf" srcId="{03CDD168-3FA8-4402-B098-E9CF0870AFE5}" destId="{83D4E116-8837-492F-8AAE-700476A1F541}" srcOrd="1" destOrd="0" presId="urn:microsoft.com/office/officeart/2005/8/layout/hList2#6"/>
    <dgm:cxn modelId="{474B2A11-4BE5-4939-846B-F0024BC9F4A1}" type="presParOf" srcId="{03CDD168-3FA8-4402-B098-E9CF0870AFE5}" destId="{E7E981E6-8054-46A8-92B8-9412AC2B3072}" srcOrd="2" destOrd="0" presId="urn:microsoft.com/office/officeart/2005/8/layout/hList2#6"/>
    <dgm:cxn modelId="{1E65F0B5-133B-4F0B-8C16-78EC274197EA}" type="presParOf" srcId="{B70597B1-A839-4218-AE7B-643999263921}" destId="{DFFC57F7-DD97-46B2-AF59-CC40BBFBF7D4}" srcOrd="3" destOrd="0" presId="urn:microsoft.com/office/officeart/2005/8/layout/hList2#6"/>
    <dgm:cxn modelId="{7B9BCD2F-4AF6-415E-A9FB-EBA7ACAA4D09}" type="presParOf" srcId="{B70597B1-A839-4218-AE7B-643999263921}" destId="{0541AA61-5430-48B6-8D97-0AFADD1DDA3D}" srcOrd="4" destOrd="0" presId="urn:microsoft.com/office/officeart/2005/8/layout/hList2#6"/>
    <dgm:cxn modelId="{70E30D72-C2F6-4837-9785-B5C699583DED}" type="presParOf" srcId="{0541AA61-5430-48B6-8D97-0AFADD1DDA3D}" destId="{CF11A0D5-C88A-4365-972C-D0D9441F33F0}" srcOrd="0" destOrd="0" presId="urn:microsoft.com/office/officeart/2005/8/layout/hList2#6"/>
    <dgm:cxn modelId="{573F335F-2A9B-41B9-B4EC-2EF3CD28D690}" type="presParOf" srcId="{0541AA61-5430-48B6-8D97-0AFADD1DDA3D}" destId="{5FB68640-2D93-458B-924B-88E6AA3A9085}" srcOrd="1" destOrd="0" presId="urn:microsoft.com/office/officeart/2005/8/layout/hList2#6"/>
    <dgm:cxn modelId="{3F337D67-1843-4B53-A636-958AE5DC94D7}" type="presParOf" srcId="{0541AA61-5430-48B6-8D97-0AFADD1DDA3D}" destId="{CEF25619-A4C1-40DE-B72C-E5B35F828994}" srcOrd="2" destOrd="0" presId="urn:microsoft.com/office/officeart/2005/8/layout/hList2#6"/>
    <dgm:cxn modelId="{142516B6-285F-4D71-9160-2766AA2B188C}" type="presParOf" srcId="{B70597B1-A839-4218-AE7B-643999263921}" destId="{1579E49A-8A78-4E45-9B7C-A97E35BD0095}" srcOrd="5" destOrd="0" presId="urn:microsoft.com/office/officeart/2005/8/layout/hList2#6"/>
    <dgm:cxn modelId="{B8ABD584-010E-4E8C-B0E1-F5EBFE0DFB81}" type="presParOf" srcId="{B70597B1-A839-4218-AE7B-643999263921}" destId="{F1B815D4-E0EB-4C28-B6C6-35EAF4033336}" srcOrd="6" destOrd="0" presId="urn:microsoft.com/office/officeart/2005/8/layout/hList2#6"/>
    <dgm:cxn modelId="{AF69AD90-0F6B-4B97-9717-F483443FAA9A}" type="presParOf" srcId="{F1B815D4-E0EB-4C28-B6C6-35EAF4033336}" destId="{2F882257-8901-4C4A-9BF8-C07052AE118D}" srcOrd="0" destOrd="0" presId="urn:microsoft.com/office/officeart/2005/8/layout/hList2#6"/>
    <dgm:cxn modelId="{CC44C2FB-B57A-44BD-90A1-9E8BC8BF022A}" type="presParOf" srcId="{F1B815D4-E0EB-4C28-B6C6-35EAF4033336}" destId="{3FEAFC2A-89A3-4227-9169-9579D814A729}" srcOrd="1" destOrd="0" presId="urn:microsoft.com/office/officeart/2005/8/layout/hList2#6"/>
    <dgm:cxn modelId="{6AA9E5F4-4747-4064-BD35-59F1D23ED6B3}" type="presParOf" srcId="{F1B815D4-E0EB-4C28-B6C6-35EAF4033336}" destId="{6945BC1A-5AD2-49A1-8E4A-531525232C79}" srcOrd="2" destOrd="0" presId="urn:microsoft.com/office/officeart/2005/8/layout/hList2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149C7-3C17-42E5-84DB-BC52E89EFCA1}">
      <dsp:nvSpPr>
        <dsp:cNvPr id="0" name=""/>
        <dsp:cNvSpPr/>
      </dsp:nvSpPr>
      <dsp:spPr>
        <a:xfrm>
          <a:off x="1506291" y="3580716"/>
          <a:ext cx="4836017" cy="17968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8C0808"/>
              </a:solidFill>
            </a:rPr>
            <a:t>http://library.reynolds.edu</a:t>
          </a:r>
          <a:endParaRPr lang="en-US" sz="2300" b="1" kern="1200" dirty="0">
            <a:solidFill>
              <a:srgbClr val="8C0808"/>
            </a:solidFill>
          </a:endParaRPr>
        </a:p>
      </dsp:txBody>
      <dsp:txXfrm>
        <a:off x="2214509" y="3843862"/>
        <a:ext cx="3419581" cy="1270580"/>
      </dsp:txXfrm>
    </dsp:sp>
    <dsp:sp modelId="{AF3963AE-6659-4B6C-8F55-51F7972E2576}">
      <dsp:nvSpPr>
        <dsp:cNvPr id="0" name=""/>
        <dsp:cNvSpPr/>
      </dsp:nvSpPr>
      <dsp:spPr>
        <a:xfrm rot="12900000">
          <a:off x="1009580" y="2736734"/>
          <a:ext cx="1860857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8714D-08B5-4068-B4CB-933A09D725E6}">
      <dsp:nvSpPr>
        <dsp:cNvPr id="0" name=""/>
        <dsp:cNvSpPr/>
      </dsp:nvSpPr>
      <dsp:spPr>
        <a:xfrm>
          <a:off x="1170" y="1614724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Goochland</a:t>
          </a:r>
          <a:endParaRPr lang="en-US" sz="3600" b="1" kern="1200" dirty="0"/>
        </a:p>
      </dsp:txBody>
      <dsp:txXfrm>
        <a:off x="56312" y="1669866"/>
        <a:ext cx="2243069" cy="1772398"/>
      </dsp:txXfrm>
    </dsp:sp>
    <dsp:sp modelId="{AE197287-DAFA-48EE-A358-220F7A0C1E6C}">
      <dsp:nvSpPr>
        <dsp:cNvPr id="0" name=""/>
        <dsp:cNvSpPr/>
      </dsp:nvSpPr>
      <dsp:spPr>
        <a:xfrm rot="16200000">
          <a:off x="2764613" y="1933036"/>
          <a:ext cx="2319373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3004D-8476-4A52-B72B-97BDC5347BAC}">
      <dsp:nvSpPr>
        <dsp:cNvPr id="0" name=""/>
        <dsp:cNvSpPr/>
      </dsp:nvSpPr>
      <dsp:spPr>
        <a:xfrm>
          <a:off x="2747623" y="185011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Parham</a:t>
          </a:r>
          <a:endParaRPr lang="en-US" sz="3600" b="1" kern="1200" dirty="0"/>
        </a:p>
      </dsp:txBody>
      <dsp:txXfrm>
        <a:off x="2802765" y="240153"/>
        <a:ext cx="2243069" cy="1772398"/>
      </dsp:txXfrm>
    </dsp:sp>
    <dsp:sp modelId="{F73D1A45-EB54-4B45-B475-58028738E9E2}">
      <dsp:nvSpPr>
        <dsp:cNvPr id="0" name=""/>
        <dsp:cNvSpPr/>
      </dsp:nvSpPr>
      <dsp:spPr>
        <a:xfrm rot="19500000">
          <a:off x="4978161" y="2736734"/>
          <a:ext cx="1860857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99656-2472-42CD-9CFB-75FDA5A4EDED}">
      <dsp:nvSpPr>
        <dsp:cNvPr id="0" name=""/>
        <dsp:cNvSpPr/>
      </dsp:nvSpPr>
      <dsp:spPr>
        <a:xfrm>
          <a:off x="5494076" y="1614724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Downtown</a:t>
          </a:r>
          <a:endParaRPr lang="en-US" sz="3600" b="1" kern="1200" dirty="0"/>
        </a:p>
      </dsp:txBody>
      <dsp:txXfrm>
        <a:off x="5549218" y="1669866"/>
        <a:ext cx="2243069" cy="17723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913619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18288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8750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DVDs: 3250</a:t>
          </a:r>
        </a:p>
      </dsp:txBody>
      <dsp:txXfrm>
        <a:off x="5708493" y="3927681"/>
        <a:ext cx="1698727" cy="1156963"/>
      </dsp:txXfrm>
    </dsp:sp>
    <dsp:sp modelId="{0AA8F402-CEB7-4205-BD0F-CFECB696591D}">
      <dsp:nvSpPr>
        <dsp:cNvPr id="0" name=""/>
        <dsp:cNvSpPr/>
      </dsp:nvSpPr>
      <dsp:spPr>
        <a:xfrm>
          <a:off x="786383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1000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Disc: 700</a:t>
          </a:r>
          <a:endParaRPr lang="en-US" sz="1700" kern="1200" dirty="0"/>
        </a:p>
      </dsp:txBody>
      <dsp:txXfrm>
        <a:off x="822378" y="3927681"/>
        <a:ext cx="1698727" cy="1156963"/>
      </dsp:txXfrm>
    </dsp:sp>
    <dsp:sp modelId="{CBF578CD-0E22-41AF-9C8C-07C1C0680F89}">
      <dsp:nvSpPr>
        <dsp:cNvPr id="0" name=""/>
        <dsp:cNvSpPr/>
      </dsp:nvSpPr>
      <dsp:spPr>
        <a:xfrm>
          <a:off x="4913619" y="0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400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50,000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5708493" y="35995"/>
        <a:ext cx="1698727" cy="1156963"/>
      </dsp:txXfrm>
    </dsp:sp>
    <dsp:sp modelId="{4943B1BB-743B-48BC-8888-08FEBDED8D9C}">
      <dsp:nvSpPr>
        <dsp:cNvPr id="0" name=""/>
        <dsp:cNvSpPr/>
      </dsp:nvSpPr>
      <dsp:spPr>
        <a:xfrm>
          <a:off x="786383" y="0"/>
          <a:ext cx="2529596" cy="1638604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90,000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40,000</a:t>
          </a:r>
          <a:endParaRPr lang="en-US" sz="1700" kern="1200" dirty="0"/>
        </a:p>
      </dsp:txBody>
      <dsp:txXfrm>
        <a:off x="822378" y="35995"/>
        <a:ext cx="1698727" cy="1156963"/>
      </dsp:txXfrm>
    </dsp:sp>
    <dsp:sp modelId="{2920A68B-2023-4D10-932C-589BF6B8EEF2}">
      <dsp:nvSpPr>
        <dsp:cNvPr id="0" name=""/>
        <dsp:cNvSpPr/>
      </dsp:nvSpPr>
      <dsp:spPr>
        <a:xfrm>
          <a:off x="1846356" y="291876"/>
          <a:ext cx="2217237" cy="2217237"/>
        </a:xfrm>
        <a:prstGeom prst="pieWedge">
          <a:avLst/>
        </a:prstGeom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Books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495770" y="941290"/>
        <a:ext cx="1567823" cy="1567823"/>
      </dsp:txXfrm>
    </dsp:sp>
    <dsp:sp modelId="{FAC644F4-C57A-4BB3-A3F1-EEAD098BCD35}">
      <dsp:nvSpPr>
        <dsp:cNvPr id="0" name=""/>
        <dsp:cNvSpPr/>
      </dsp:nvSpPr>
      <dsp:spPr>
        <a:xfrm rot="5400000">
          <a:off x="4163179" y="291876"/>
          <a:ext cx="2222891" cy="2217237"/>
        </a:xfrm>
        <a:prstGeom prst="pieWedge">
          <a:avLst/>
        </a:prstGeom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Periodicals</a:t>
          </a: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4166006" y="940119"/>
        <a:ext cx="1567823" cy="1571821"/>
      </dsp:txXfrm>
    </dsp:sp>
    <dsp:sp modelId="{B4F2A701-C4AB-475C-94CA-FB9E32074A29}">
      <dsp:nvSpPr>
        <dsp:cNvPr id="0" name=""/>
        <dsp:cNvSpPr/>
      </dsp:nvSpPr>
      <dsp:spPr>
        <a:xfrm rot="10800000">
          <a:off x="416600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smtClean="0">
              <a:solidFill>
                <a:schemeClr val="tx1"/>
              </a:solidFill>
            </a:rPr>
            <a:t>Videos</a:t>
          </a:r>
        </a:p>
      </dsp:txBody>
      <dsp:txXfrm rot="10800000">
        <a:off x="4166006" y="2611526"/>
        <a:ext cx="1567823" cy="1567823"/>
      </dsp:txXfrm>
    </dsp:sp>
    <dsp:sp modelId="{1E3AA455-7A5E-4AF6-8596-EB5979884082}">
      <dsp:nvSpPr>
        <dsp:cNvPr id="0" name=""/>
        <dsp:cNvSpPr/>
      </dsp:nvSpPr>
      <dsp:spPr>
        <a:xfrm rot="16200000">
          <a:off x="184635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Audio Books</a:t>
          </a: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2495770" y="2611526"/>
        <a:ext cx="1567823" cy="1567823"/>
      </dsp:txXfrm>
    </dsp:sp>
    <dsp:sp modelId="{88F4F796-7E37-4DD3-ADBF-2CED026FD4A3}">
      <dsp:nvSpPr>
        <dsp:cNvPr id="0" name=""/>
        <dsp:cNvSpPr/>
      </dsp:nvSpPr>
      <dsp:spPr>
        <a:xfrm>
          <a:off x="3732032" y="2099462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732032" y="2355494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8B500-CD62-452C-97DD-453CE598C4BE}">
      <dsp:nvSpPr>
        <dsp:cNvPr id="0" name=""/>
        <dsp:cNvSpPr/>
      </dsp:nvSpPr>
      <dsp:spPr>
        <a:xfrm rot="10800000">
          <a:off x="1692784" y="1710"/>
          <a:ext cx="5472684" cy="12573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436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can access our online resources 24/7 from both on- and off-campus</a:t>
          </a:r>
          <a:endParaRPr lang="en-US" sz="2400" kern="1200" dirty="0"/>
        </a:p>
      </dsp:txBody>
      <dsp:txXfrm rot="10800000">
        <a:off x="2007110" y="1710"/>
        <a:ext cx="5158358" cy="1257304"/>
      </dsp:txXfrm>
    </dsp:sp>
    <dsp:sp modelId="{CF61F441-2C2F-400F-BBBB-0BF02458DF5C}">
      <dsp:nvSpPr>
        <dsp:cNvPr id="0" name=""/>
        <dsp:cNvSpPr/>
      </dsp:nvSpPr>
      <dsp:spPr>
        <a:xfrm>
          <a:off x="1066797" y="0"/>
          <a:ext cx="1257304" cy="12573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CB61-CA0A-44A8-84DE-31CF958C1F1F}">
      <dsp:nvSpPr>
        <dsp:cNvPr id="0" name=""/>
        <dsp:cNvSpPr/>
      </dsp:nvSpPr>
      <dsp:spPr>
        <a:xfrm rot="10800000">
          <a:off x="1692784" y="1634329"/>
          <a:ext cx="5472684" cy="12573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436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“</a:t>
          </a:r>
          <a:r>
            <a:rPr lang="en-US" sz="2400" b="1" kern="1200" dirty="0" err="1" smtClean="0"/>
            <a:t>MyJSRCC</a:t>
          </a:r>
          <a:r>
            <a:rPr lang="en-US" sz="2400" kern="1200" dirty="0" smtClean="0"/>
            <a:t>” login is your key to enter our online databases from off-campus</a:t>
          </a:r>
          <a:endParaRPr lang="en-US" sz="2400" kern="1200" dirty="0"/>
        </a:p>
      </dsp:txBody>
      <dsp:txXfrm rot="10800000">
        <a:off x="2007110" y="1634329"/>
        <a:ext cx="5158358" cy="1257304"/>
      </dsp:txXfrm>
    </dsp:sp>
    <dsp:sp modelId="{3F12BDA6-0FDB-42D3-88BF-F6033607D8D6}">
      <dsp:nvSpPr>
        <dsp:cNvPr id="0" name=""/>
        <dsp:cNvSpPr/>
      </dsp:nvSpPr>
      <dsp:spPr>
        <a:xfrm>
          <a:off x="1064131" y="1634329"/>
          <a:ext cx="1257304" cy="125730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E03C5-7C1B-4BA0-AC43-9E92CF2D7D2E}">
      <dsp:nvSpPr>
        <dsp:cNvPr id="0" name=""/>
        <dsp:cNvSpPr/>
      </dsp:nvSpPr>
      <dsp:spPr>
        <a:xfrm rot="10800000">
          <a:off x="1692784" y="3266948"/>
          <a:ext cx="5472684" cy="12573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4436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Attend </a:t>
          </a:r>
          <a:r>
            <a:rPr lang="en-US" sz="1900" b="1" i="1" kern="1200" dirty="0" smtClean="0"/>
            <a:t>Beyond the Textbook: Integrating Library Resources into Blackboard </a:t>
          </a:r>
          <a:r>
            <a:rPr lang="en-US" sz="1900" i="0" kern="1200" dirty="0" smtClean="0"/>
            <a:t>workshop</a:t>
          </a:r>
          <a:r>
            <a:rPr lang="en-US" sz="1900" i="1" kern="1200" dirty="0" smtClean="0"/>
            <a:t> to </a:t>
          </a:r>
          <a:r>
            <a:rPr lang="en-US" sz="1900" kern="1200" dirty="0" smtClean="0"/>
            <a:t>learn how to link online articles, </a:t>
          </a:r>
          <a:r>
            <a:rPr lang="en-US" sz="1900" kern="1200" dirty="0" err="1" smtClean="0"/>
            <a:t>ebooks</a:t>
          </a:r>
          <a:r>
            <a:rPr lang="en-US" sz="1900" kern="1200" dirty="0" smtClean="0"/>
            <a:t> or videos from Blackboard</a:t>
          </a:r>
          <a:endParaRPr lang="en-US" sz="1900" kern="1200" dirty="0"/>
        </a:p>
      </dsp:txBody>
      <dsp:txXfrm rot="10800000">
        <a:off x="2007110" y="3266948"/>
        <a:ext cx="5158358" cy="1257304"/>
      </dsp:txXfrm>
    </dsp:sp>
    <dsp:sp modelId="{53D4895A-066B-4C3A-9C90-8B2C576AD247}">
      <dsp:nvSpPr>
        <dsp:cNvPr id="0" name=""/>
        <dsp:cNvSpPr/>
      </dsp:nvSpPr>
      <dsp:spPr>
        <a:xfrm>
          <a:off x="1064131" y="3266948"/>
          <a:ext cx="1257304" cy="1257304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25B5-274A-4320-A90B-485A2C03065A}">
      <dsp:nvSpPr>
        <dsp:cNvPr id="0" name=""/>
        <dsp:cNvSpPr/>
      </dsp:nvSpPr>
      <dsp:spPr>
        <a:xfrm>
          <a:off x="1274378" y="743851"/>
          <a:ext cx="1185043" cy="5001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F2F</a:t>
          </a:r>
          <a:endParaRPr lang="en-US" sz="2400" b="0" kern="1200" dirty="0"/>
        </a:p>
      </dsp:txBody>
      <dsp:txXfrm>
        <a:off x="1298795" y="768268"/>
        <a:ext cx="1136209" cy="451346"/>
      </dsp:txXfrm>
    </dsp:sp>
    <dsp:sp modelId="{CC4E1FC8-C706-4FB4-BDE8-6D2DF50327C4}">
      <dsp:nvSpPr>
        <dsp:cNvPr id="0" name=""/>
        <dsp:cNvSpPr/>
      </dsp:nvSpPr>
      <dsp:spPr>
        <a:xfrm>
          <a:off x="411043" y="877594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2054315" y="267118"/>
              </a:moveTo>
              <a:arcTo wR="1273821" hR="1273821" stAng="18467179" swAng="201282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B99-9802-406A-B72B-A182F316D84A}">
      <dsp:nvSpPr>
        <dsp:cNvPr id="0" name=""/>
        <dsp:cNvSpPr/>
      </dsp:nvSpPr>
      <dsp:spPr>
        <a:xfrm>
          <a:off x="2424282" y="1750826"/>
          <a:ext cx="1185043" cy="10338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hlinkClick xmlns:r="http://schemas.openxmlformats.org/officeDocument/2006/relationships" r:id="rId1"/>
            </a:rPr>
            <a:t>Open Session Library Workshops</a:t>
          </a:r>
          <a:endParaRPr lang="en-US" sz="1400" b="1" kern="1200" dirty="0"/>
        </a:p>
      </dsp:txBody>
      <dsp:txXfrm>
        <a:off x="2474752" y="1801296"/>
        <a:ext cx="1084103" cy="932935"/>
      </dsp:txXfrm>
    </dsp:sp>
    <dsp:sp modelId="{94634D0D-AC50-48AF-92F7-2D84520FFD3A}">
      <dsp:nvSpPr>
        <dsp:cNvPr id="0" name=""/>
        <dsp:cNvSpPr/>
      </dsp:nvSpPr>
      <dsp:spPr>
        <a:xfrm>
          <a:off x="413638" y="1102538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2478225" y="1688591"/>
              </a:moveTo>
              <a:arcTo wR="1273821" hR="1273821" stAng="1140154" swAng="181904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AE330-5B1C-4F52-BC21-8CACB37C5C67}">
      <dsp:nvSpPr>
        <dsp:cNvPr id="0" name=""/>
        <dsp:cNvSpPr/>
      </dsp:nvSpPr>
      <dsp:spPr>
        <a:xfrm>
          <a:off x="1327575" y="3136512"/>
          <a:ext cx="1185043" cy="775208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365418" y="3174355"/>
        <a:ext cx="1109357" cy="699522"/>
      </dsp:txXfrm>
    </dsp:sp>
    <dsp:sp modelId="{438D9E49-9233-4783-BE9D-E039537B2950}">
      <dsp:nvSpPr>
        <dsp:cNvPr id="0" name=""/>
        <dsp:cNvSpPr/>
      </dsp:nvSpPr>
      <dsp:spPr>
        <a:xfrm>
          <a:off x="692938" y="1028046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628204" y="2371911"/>
              </a:moveTo>
              <a:arcTo wR="1273821" hR="1273821" stAng="7227194" swAng="199979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A0FA0-0F94-4757-94CF-EF1781779C23}">
      <dsp:nvSpPr>
        <dsp:cNvPr id="0" name=""/>
        <dsp:cNvSpPr/>
      </dsp:nvSpPr>
      <dsp:spPr>
        <a:xfrm>
          <a:off x="73214" y="1677615"/>
          <a:ext cx="1185043" cy="118029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hlinkClick xmlns:r="http://schemas.openxmlformats.org/officeDocument/2006/relationships" r:id="rId3"/>
            </a:rPr>
            <a:t>Customized Library Instruction</a:t>
          </a:r>
          <a:endParaRPr lang="en-US" sz="1400" b="1" kern="1200" dirty="0"/>
        </a:p>
      </dsp:txBody>
      <dsp:txXfrm>
        <a:off x="130831" y="1735232"/>
        <a:ext cx="1069809" cy="1065063"/>
      </dsp:txXfrm>
    </dsp:sp>
    <dsp:sp modelId="{D3BBC5F6-C300-4DDA-9669-7769A270CEA1}">
      <dsp:nvSpPr>
        <dsp:cNvPr id="0" name=""/>
        <dsp:cNvSpPr/>
      </dsp:nvSpPr>
      <dsp:spPr>
        <a:xfrm>
          <a:off x="709306" y="924756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114296" y="746448"/>
              </a:moveTo>
              <a:arcTo wR="1273821" hR="1273821" stAng="12267416" swAng="188518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25B5-274A-4320-A90B-485A2C03065A}">
      <dsp:nvSpPr>
        <dsp:cNvPr id="0" name=""/>
        <dsp:cNvSpPr/>
      </dsp:nvSpPr>
      <dsp:spPr>
        <a:xfrm>
          <a:off x="1296671" y="753795"/>
          <a:ext cx="1185043" cy="42456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Online</a:t>
          </a:r>
          <a:endParaRPr lang="en-US" sz="2400" kern="1200" dirty="0"/>
        </a:p>
      </dsp:txBody>
      <dsp:txXfrm>
        <a:off x="1317397" y="774521"/>
        <a:ext cx="1143591" cy="383117"/>
      </dsp:txXfrm>
    </dsp:sp>
    <dsp:sp modelId="{CC4E1FC8-C706-4FB4-BDE8-6D2DF50327C4}">
      <dsp:nvSpPr>
        <dsp:cNvPr id="0" name=""/>
        <dsp:cNvSpPr/>
      </dsp:nvSpPr>
      <dsp:spPr>
        <a:xfrm>
          <a:off x="615371" y="966080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1874223" y="150371"/>
              </a:moveTo>
              <a:arcTo wR="1273821" hR="1273821" stAng="17887274" swAng="2410591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39B99-9802-406A-B72B-A182F316D84A}">
      <dsp:nvSpPr>
        <dsp:cNvPr id="0" name=""/>
        <dsp:cNvSpPr/>
      </dsp:nvSpPr>
      <dsp:spPr>
        <a:xfrm>
          <a:off x="2615080" y="1777161"/>
          <a:ext cx="1095869" cy="925481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>
              <a:hlinkClick xmlns:r="http://schemas.openxmlformats.org/officeDocument/2006/relationships" r:id="rId1"/>
            </a:rPr>
            <a:t>LibGuides</a:t>
          </a:r>
          <a:endParaRPr lang="en-US" sz="1400" b="1" kern="1200" dirty="0"/>
        </a:p>
      </dsp:txBody>
      <dsp:txXfrm>
        <a:off x="2660258" y="1822339"/>
        <a:ext cx="1005513" cy="835125"/>
      </dsp:txXfrm>
    </dsp:sp>
    <dsp:sp modelId="{94634D0D-AC50-48AF-92F7-2D84520FFD3A}">
      <dsp:nvSpPr>
        <dsp:cNvPr id="0" name=""/>
        <dsp:cNvSpPr/>
      </dsp:nvSpPr>
      <dsp:spPr>
        <a:xfrm>
          <a:off x="633272" y="922563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2439210" y="1788108"/>
              </a:moveTo>
              <a:arcTo wR="1273821" hR="1273821" stAng="1428713" swAng="236646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AE330-5B1C-4F52-BC21-8CACB37C5C67}">
      <dsp:nvSpPr>
        <dsp:cNvPr id="0" name=""/>
        <dsp:cNvSpPr/>
      </dsp:nvSpPr>
      <dsp:spPr>
        <a:xfrm>
          <a:off x="1287499" y="3102465"/>
          <a:ext cx="1185043" cy="761358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100" kern="1200" dirty="0"/>
        </a:p>
      </dsp:txBody>
      <dsp:txXfrm>
        <a:off x="1324665" y="3139631"/>
        <a:ext cx="1110711" cy="687026"/>
      </dsp:txXfrm>
    </dsp:sp>
    <dsp:sp modelId="{438D9E49-9233-4783-BE9D-E039537B2950}">
      <dsp:nvSpPr>
        <dsp:cNvPr id="0" name=""/>
        <dsp:cNvSpPr/>
      </dsp:nvSpPr>
      <dsp:spPr>
        <a:xfrm>
          <a:off x="592808" y="919498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687699" y="2404787"/>
              </a:moveTo>
              <a:arcTo wR="1273821" hR="1273821" stAng="7043727" swAng="2114558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A0FA0-0F94-4757-94CF-EF1781779C23}">
      <dsp:nvSpPr>
        <dsp:cNvPr id="0" name=""/>
        <dsp:cNvSpPr/>
      </dsp:nvSpPr>
      <dsp:spPr>
        <a:xfrm>
          <a:off x="22849" y="1708017"/>
          <a:ext cx="1185043" cy="10637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>
              <a:hlinkClick xmlns:r="http://schemas.openxmlformats.org/officeDocument/2006/relationships" r:id="rId3"/>
            </a:rPr>
            <a:t>Research at Reynolds Libraries</a:t>
          </a:r>
          <a:endParaRPr lang="en-US" sz="1400" b="1" kern="1200" dirty="0"/>
        </a:p>
      </dsp:txBody>
      <dsp:txXfrm>
        <a:off x="74778" y="1759946"/>
        <a:ext cx="1081185" cy="959912"/>
      </dsp:txXfrm>
    </dsp:sp>
    <dsp:sp modelId="{D3BBC5F6-C300-4DDA-9669-7769A270CEA1}">
      <dsp:nvSpPr>
        <dsp:cNvPr id="0" name=""/>
        <dsp:cNvSpPr/>
      </dsp:nvSpPr>
      <dsp:spPr>
        <a:xfrm>
          <a:off x="615371" y="966080"/>
          <a:ext cx="2547643" cy="2547643"/>
        </a:xfrm>
        <a:custGeom>
          <a:avLst/>
          <a:gdLst/>
          <a:ahLst/>
          <a:cxnLst/>
          <a:rect l="0" t="0" r="0" b="0"/>
          <a:pathLst>
            <a:path>
              <a:moveTo>
                <a:pt x="119811" y="734487"/>
              </a:moveTo>
              <a:arcTo wR="1273821" hR="1273821" stAng="12302960" swAng="2211676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#4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#5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#6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0.7966</cdr:x>
      <cdr:y>0.11429</cdr:y>
    </cdr:from>
    <cdr:to>
      <cdr:x>0.9216</cdr:x>
      <cdr:y>0.28571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12877" y="609600"/>
          <a:ext cx="990600" cy="9143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40,000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90,000</a:t>
          </a:r>
          <a:endParaRPr lang="en-US" sz="1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838CB495-09DA-437A-9570-FF99519D87DE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8FD7376-D597-4284-B32B-2DFB27B428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</a:t>
            </a:r>
            <a:r>
              <a:rPr lang="en-US" baseline="0" dirty="0" smtClean="0"/>
              <a:t> the survey conducted by OCLC….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http://www.123rf.com/photo_364562_around-the-clock.html</a:t>
            </a:r>
          </a:p>
          <a:p>
            <a:r>
              <a:rPr lang="en-US" dirty="0" smtClean="0"/>
              <a:t>http://www.123rf.com/photo_1438015_gold-key-under-sun.html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http://www.onemedical.com/bos/how-we-work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://www.businessinsider.com/all-time-top-10-free-ipad-apps-2011-1?op=1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2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://www.kinesissurvey.com/kinesis-survey/customer-employee-feedback/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6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Photo:</a:t>
            </a:r>
            <a:r>
              <a:rPr lang="en-US" baseline="0" dirty="0" smtClean="0"/>
              <a:t> http://www.flickr.com/photos/13606325@N08/2416993706/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D5C-FB68-44B5-8821-ECE11573B41B}" type="datetimeFigureOut">
              <a:rPr lang="en-US" smtClean="0"/>
              <a:pPr/>
              <a:t>10/12/2012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hyperlink" Target="http://www.ala.org/acrl/standards/informationliteracycompetenc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509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bguides.reynolds.edu/blackboar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4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bguides.reynolds.edu/faculty" TargetMode="External"/><Relationship Id="rId4" Type="http://schemas.openxmlformats.org/officeDocument/2006/relationships/hyperlink" Target="http://library.reynolds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0"/>
            <a:ext cx="9753600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JSRCC Library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114800"/>
            <a:ext cx="80772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Your First Stop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for Information and Research Needs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</a:t>
            </a:r>
            <a:r>
              <a:rPr lang="en-US" sz="800" dirty="0" err="1" smtClean="0">
                <a:solidFill>
                  <a:schemeClr val="bg1"/>
                </a:solidFill>
              </a:rPr>
              <a:t>eloquentlight's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jsrcclogo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5175646"/>
            <a:ext cx="1143000" cy="76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we do for you?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821595726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45676003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3" y="1270559"/>
            <a:ext cx="2209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3" y="1404593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4"/>
              </a:rPr>
              <a:t>ACRL Information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07077" y="5407000"/>
            <a:ext cx="1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23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9236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Customized Library Instruction Packages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93" y="1117600"/>
            <a:ext cx="641826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5354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2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 Session Library Workshops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934075" cy="65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884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Course/Assignment/Subject-based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LibGuides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227887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322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Research at Reynolds Libraries Online Modules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95400"/>
            <a:ext cx="7894637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1702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8000"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Impact of Integration of Online Modules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53532"/>
            <a:ext cx="6181725" cy="5703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9338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21515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Testimony from a student…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991600" cy="5791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0" y="1125415"/>
            <a:ext cx="9067800" cy="5922466"/>
          </a:xfrm>
          <a:prstGeom prst="cloudCallou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1905000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otype Corsiva" pitchFamily="66" charset="0"/>
              </a:rPr>
              <a:t>Hey Mr. JSRCC Instructor, </a:t>
            </a:r>
          </a:p>
          <a:p>
            <a:endParaRPr lang="en-US" sz="2800" b="1" dirty="0">
              <a:latin typeface="Monotype Corsiva" pitchFamily="66" charset="0"/>
            </a:endParaRPr>
          </a:p>
          <a:p>
            <a:r>
              <a:rPr lang="en-US" sz="2800" b="1" dirty="0">
                <a:latin typeface="Monotype Corsiva" pitchFamily="66" charset="0"/>
              </a:rPr>
              <a:t>Just wanted to let you know that at JMU we had to take a information skills test and go through all of these modules. I didn't even have to go through any of the modules because we already did basically the same thing in your class this spring. Passed with scores of 4,4,5,4 and 4 out of 5. 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</a:p>
          <a:p>
            <a:r>
              <a:rPr lang="en-US" sz="2800" b="1" dirty="0">
                <a:latin typeface="Monotype Corsiva" pitchFamily="66" charset="0"/>
              </a:rPr>
              <a:t>Thanks!!!!!!!!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  <a:r>
              <a:rPr lang="en-US" sz="2800" b="1" dirty="0" smtClean="0">
                <a:latin typeface="Monotype Corsiva" pitchFamily="66" charset="0"/>
              </a:rPr>
              <a:t>Former </a:t>
            </a:r>
            <a:r>
              <a:rPr lang="en-US" sz="2800" b="1" dirty="0">
                <a:latin typeface="Monotype Corsiva" pitchFamily="66" charset="0"/>
              </a:rPr>
              <a:t>JSRCC Student</a:t>
            </a:r>
          </a:p>
        </p:txBody>
      </p:sp>
    </p:spTree>
    <p:extLst>
      <p:ext uri="{BB962C8B-B14F-4D97-AF65-F5344CB8AC3E}">
        <p14:creationId xmlns:p14="http://schemas.microsoft.com/office/powerpoint/2010/main" val="11836415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624" y="1219201"/>
            <a:ext cx="4040188" cy="457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Multiple Choice Questions via Bb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219200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2200" dirty="0" smtClean="0"/>
              <a:t>Open-ended Questions via Worksheets</a:t>
            </a:r>
            <a:endParaRPr lang="en-US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61094"/>
            <a:ext cx="4041775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304800" y="0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Literacy Assessment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02" y="2133600"/>
            <a:ext cx="4085391" cy="4378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6" y="1828800"/>
            <a:ext cx="3886200" cy="4759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1869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934200" cy="3276600"/>
          </a:xfrm>
          <a:prstGeom prst="round2DiagRect">
            <a:avLst/>
          </a:prstGeom>
          <a:solidFill>
            <a:schemeClr val="bg1">
              <a:alpha val="51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en-US" sz="4300" b="1" dirty="0"/>
              <a:t>Professional Development Opportunities (PDO)</a:t>
            </a:r>
          </a:p>
          <a:p>
            <a:pPr lvl="1"/>
            <a:r>
              <a:rPr lang="en-US" sz="4300" dirty="0">
                <a:hlinkClick r:id="rId3"/>
              </a:rPr>
              <a:t>Integrating Web 2.0 Into the Classroom</a:t>
            </a:r>
            <a:endParaRPr lang="en-US" sz="4300" dirty="0"/>
          </a:p>
          <a:p>
            <a:pPr lvl="1"/>
            <a:r>
              <a:rPr lang="en-US" sz="4300" dirty="0">
                <a:hlinkClick r:id="rId4"/>
              </a:rPr>
              <a:t>Beyond the Textbook: Integrating Library Resources into Your Blackboard Courses</a:t>
            </a:r>
            <a:endParaRPr lang="en-US" sz="4300" dirty="0"/>
          </a:p>
          <a:p>
            <a:pPr lvl="1"/>
            <a:r>
              <a:rPr lang="en-US" sz="4300" b="1" dirty="0"/>
              <a:t>Stay tuned for:</a:t>
            </a:r>
          </a:p>
          <a:p>
            <a:pPr lvl="2"/>
            <a:r>
              <a:rPr lang="en-US" sz="4300" b="1" dirty="0"/>
              <a:t>Apps. for Information </a:t>
            </a:r>
            <a:r>
              <a:rPr lang="en-US" sz="4300" b="1" dirty="0" smtClean="0"/>
              <a:t>Literacy</a:t>
            </a:r>
          </a:p>
          <a:p>
            <a:pPr lvl="2"/>
            <a:r>
              <a:rPr lang="en-US" sz="4300" b="1" dirty="0" smtClean="0"/>
              <a:t>How to Create </a:t>
            </a:r>
            <a:r>
              <a:rPr lang="en-US" sz="4300" b="1" dirty="0" err="1" smtClean="0"/>
              <a:t>LibGuides</a:t>
            </a:r>
            <a:endParaRPr lang="en-US" sz="4300" b="1" dirty="0"/>
          </a:p>
          <a:p>
            <a:r>
              <a:rPr lang="en-US" sz="4300" b="1" dirty="0"/>
              <a:t>One on One Research Consultation</a:t>
            </a:r>
          </a:p>
          <a:p>
            <a:r>
              <a:rPr lang="en-US" sz="4300" b="1" dirty="0"/>
              <a:t>Group Study Rooms for collaborative projects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from us…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279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3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welcome your feedback!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23975"/>
            <a:ext cx="3095625" cy="5314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1247"/>
            <a:ext cx="3038475" cy="541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43601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can you find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08049262"/>
              </p:ext>
            </p:extLst>
          </p:nvPr>
        </p:nvGraphicFramePr>
        <p:xfrm>
          <a:off x="762000" y="1219200"/>
          <a:ext cx="7848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213238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stay connected with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4868"/>
            <a:ext cx="568642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595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you do to help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450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51743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C5B9E9-8A5F-43B1-B642-2E42EBFB1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D2C3D-35C2-45C4-BEB0-BB8C10666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360094-7A9F-4391-B17D-C6B68420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CB760E-51EA-41C3-977E-0D9C98877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574D6F-4A03-422F-8902-8B40CE55F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D18E9F-D4BA-4BD8-9B9C-1656B333D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5000"/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919689"/>
              </p:ext>
            </p:extLst>
          </p:nvPr>
        </p:nvGraphicFramePr>
        <p:xfrm>
          <a:off x="1104900" y="1295400"/>
          <a:ext cx="70104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745532"/>
              </p:ext>
            </p:extLst>
          </p:nvPr>
        </p:nvGraphicFramePr>
        <p:xfrm>
          <a:off x="1104900" y="4114800"/>
          <a:ext cx="7010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 Liaisons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86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Thank You!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67200"/>
            <a:ext cx="8496300" cy="1295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We are looking forward to working with you!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</a:t>
            </a:r>
            <a:r>
              <a:rPr lang="en-US" sz="800" dirty="0" err="1" smtClean="0">
                <a:solidFill>
                  <a:schemeClr val="bg1"/>
                </a:solidFill>
              </a:rPr>
              <a:t>eloquentlight's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57" y="-76200"/>
            <a:ext cx="9296400" cy="2590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897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-228600" y="274638"/>
            <a:ext cx="9525000" cy="7159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C0808"/>
                </a:solidFill>
                <a:effectLst/>
                <a:uLnTx/>
                <a:uFillTx/>
                <a:latin typeface="Book Antiqua" pitchFamily="18" charset="0"/>
                <a:ea typeface="+mj-ea"/>
                <a:cs typeface="+mj-cs"/>
              </a:rPr>
              <a:t>Customized Instruction Sessions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600200" y="5334000"/>
          <a:ext cx="6096000" cy="139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1" y="-152400"/>
            <a:ext cx="10770495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 smtClean="0"/>
              <a:t>Library: </a:t>
            </a:r>
            <a:r>
              <a:rPr lang="en-US" dirty="0" smtClean="0">
                <a:hlinkClick r:id="rId4"/>
              </a:rPr>
              <a:t>http://library.reynolds.edu</a:t>
            </a:r>
            <a:endParaRPr lang="en-US" dirty="0" smtClean="0"/>
          </a:p>
          <a:p>
            <a:r>
              <a:rPr lang="en-US" dirty="0" smtClean="0"/>
              <a:t>Faculty Services Guide: </a:t>
            </a:r>
            <a:r>
              <a:rPr lang="en-US" dirty="0" smtClean="0">
                <a:hlinkClick r:id="rId5"/>
              </a:rPr>
              <a:t>http://libguides.reynolds.edu/faculty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28600" y="274638"/>
            <a:ext cx="9525000" cy="7159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C0808"/>
                </a:solidFill>
                <a:effectLst/>
                <a:uLnTx/>
                <a:uFillTx/>
                <a:latin typeface="Book Antiqua" pitchFamily="18" charset="0"/>
                <a:ea typeface="+mj-ea"/>
                <a:cs typeface="+mj-cs"/>
              </a:rPr>
              <a:t>Links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</a:br>
            <a:endParaRPr lang="en-US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164289"/>
              </p:ext>
            </p:extLst>
          </p:nvPr>
        </p:nvGraphicFramePr>
        <p:xfrm>
          <a:off x="452437" y="1424166"/>
          <a:ext cx="82296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10350" y="4876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Educational &amp; Popular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25" y="3276600"/>
            <a:ext cx="19621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Other Collections: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ESL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Career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Juvenile 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-24063"/>
            <a:ext cx="9601200" cy="1066800"/>
          </a:xfrm>
          <a:prstGeom prst="roundRect">
            <a:avLst/>
          </a:prstGeom>
          <a:solidFill>
            <a:srgbClr val="76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1" y="8863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do we have for you?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344701"/>
              </p:ext>
            </p:extLst>
          </p:nvPr>
        </p:nvGraphicFramePr>
        <p:xfrm>
          <a:off x="-381000" y="1066800"/>
          <a:ext cx="7924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7620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4643735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 for </a:t>
            </a:r>
            <a:r>
              <a:rPr lang="en-US" b="1" i="1" dirty="0"/>
              <a:t>Books Unlimited </a:t>
            </a:r>
            <a:br>
              <a:rPr lang="en-US" b="1" i="1" dirty="0"/>
            </a:br>
            <a:r>
              <a:rPr lang="en-US" dirty="0"/>
              <a:t>workshop to learn </a:t>
            </a:r>
            <a:r>
              <a:rPr lang="en-US" dirty="0" smtClean="0"/>
              <a:t>more about reading and downloading </a:t>
            </a:r>
            <a:r>
              <a:rPr lang="en-US" dirty="0" err="1" smtClean="0"/>
              <a:t>ebooks</a:t>
            </a:r>
            <a:r>
              <a:rPr lang="en-US" dirty="0" smtClean="0"/>
              <a:t> …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94030" y="130712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       </a:t>
            </a:r>
            <a:r>
              <a:rPr lang="en-US" b="1" dirty="0" smtClean="0"/>
              <a:t>130,000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37457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76160"/>
              </p:ext>
            </p:extLst>
          </p:nvPr>
        </p:nvGraphicFramePr>
        <p:xfrm>
          <a:off x="152400" y="1123760"/>
          <a:ext cx="2057400" cy="5658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Periodicals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7" y="1123760"/>
            <a:ext cx="2178622" cy="3306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2" y="1123760"/>
            <a:ext cx="4374578" cy="5749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the-digital-reader.com/wp-content/uploads/2011/01/jstor_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7" y="4430010"/>
            <a:ext cx="2178622" cy="23830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42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5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Over 8750 online educational videos &amp; 3250 popular DVDs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Online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514600"/>
            <a:ext cx="7523163" cy="3228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885732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Over 1000 online audio books with </a:t>
            </a:r>
            <a:r>
              <a:rPr lang="en-US" dirty="0" err="1" smtClean="0"/>
              <a:t>OverDrive</a:t>
            </a:r>
            <a:r>
              <a:rPr lang="en-US" dirty="0" smtClean="0"/>
              <a:t> and about 700 books on Discs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Audio Books: Online &amp; Discs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70763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254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481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Reminder: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15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522" y="2161094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Beyond the Library…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409700"/>
            <a:ext cx="3974001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8492"/>
            <a:ext cx="387854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2122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C46268796DD4EA42EAFB61077D99C" ma:contentTypeVersion="0" ma:contentTypeDescription="Create a new document." ma:contentTypeScope="" ma:versionID="a13537eb866d92040df545e5ab0155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4C25DE-611F-4D5D-ABC1-66C8E64387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A6CD272-84C0-41A5-8314-7C86860739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5D3F95-D5EA-4FE0-A770-BE7CCBAE9491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652</Words>
  <Application>Microsoft Office PowerPoint</Application>
  <PresentationFormat>On-screen Show (4:3)</PresentationFormat>
  <Paragraphs>139</Paragraphs>
  <Slides>25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JSRCC Library</vt:lpstr>
      <vt:lpstr>Where can you find us?</vt:lpstr>
      <vt:lpstr> </vt:lpstr>
      <vt:lpstr>Books</vt:lpstr>
      <vt:lpstr>Periodicals</vt:lpstr>
      <vt:lpstr>Videos: Online &amp; DVD</vt:lpstr>
      <vt:lpstr>Audio Books: Online &amp; Discs</vt:lpstr>
      <vt:lpstr>Reminder:</vt:lpstr>
      <vt:lpstr>Beyond the Library…</vt:lpstr>
      <vt:lpstr>What can we do for you?</vt:lpstr>
      <vt:lpstr>Customized Library Instruction Packages</vt:lpstr>
      <vt:lpstr>Open Session Library Workshops</vt:lpstr>
      <vt:lpstr>Course/Assignment/Subject-based LibGuides</vt:lpstr>
      <vt:lpstr>Research at Reynolds Libraries Online Modules</vt:lpstr>
      <vt:lpstr>Impact of Integration of Online Modules</vt:lpstr>
      <vt:lpstr>Testimony from a student…</vt:lpstr>
      <vt:lpstr>Information Literacy Assessment</vt:lpstr>
      <vt:lpstr>More from us…</vt:lpstr>
      <vt:lpstr>We welcome your feedback!</vt:lpstr>
      <vt:lpstr>How to stay connected with us?</vt:lpstr>
      <vt:lpstr>What can you do to help us?</vt:lpstr>
      <vt:lpstr>PowerPoint Presentation</vt:lpstr>
      <vt:lpstr>Thank You!</vt:lpstr>
      <vt:lpstr>PowerPoint Presentation</vt:lpstr>
      <vt:lpstr>PowerPoint Presentation</vt:lpstr>
    </vt:vector>
  </TitlesOfParts>
  <Company>J. Sargeant Reynolds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JSRCC Library</dc:title>
  <dc:creator>srharta</dc:creator>
  <cp:lastModifiedBy>Hong Wu</cp:lastModifiedBy>
  <cp:revision>234</cp:revision>
  <cp:lastPrinted>2012-09-25T17:52:08Z</cp:lastPrinted>
  <dcterms:created xsi:type="dcterms:W3CDTF">2010-12-21T18:20:13Z</dcterms:created>
  <dcterms:modified xsi:type="dcterms:W3CDTF">2012-10-12T12:09:07Z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0x010100E22C46268796DD4EA42EAFB61077D99C</vt:lpwstr>
  </property>
</Properties>
</file>